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8" r:id="rId6"/>
    <p:sldId id="262" r:id="rId7"/>
    <p:sldId id="263" r:id="rId8"/>
    <p:sldId id="264" r:id="rId9"/>
    <p:sldId id="269" r:id="rId10"/>
    <p:sldId id="266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71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3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8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4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9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3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6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0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E674-6578-4CF6-9036-9CE153F7B4C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4EE3-1FE3-4BC4-BBEF-92D3AB1FC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7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RpONjN-zs" TargetMode="Externa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RpONjN-z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DACE4E-F6DB-4DAD-A40C-1F1ADD75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Mardi 12 mai 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42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Les littoraux dans le monde</a:t>
            </a:r>
            <a:endParaRPr lang="fr-FR" dirty="0"/>
          </a:p>
          <a:p>
            <a:pPr algn="just"/>
            <a:endParaRPr lang="fr-FR" u="sng" dirty="0" smtClean="0">
              <a:hlinkClick r:id="rId3"/>
            </a:endParaRPr>
          </a:p>
          <a:p>
            <a:pPr algn="just"/>
            <a:endParaRPr lang="fr-FR" dirty="0" smtClean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Espace</a:t>
            </a:r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60477"/>
              </p:ext>
            </p:extLst>
          </p:nvPr>
        </p:nvGraphicFramePr>
        <p:xfrm>
          <a:off x="1880821" y="1793959"/>
          <a:ext cx="2918437" cy="412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0821" y="1793959"/>
                        <a:ext cx="2918437" cy="412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93231"/>
              </p:ext>
            </p:extLst>
          </p:nvPr>
        </p:nvGraphicFramePr>
        <p:xfrm>
          <a:off x="6719031" y="1637057"/>
          <a:ext cx="3133306" cy="443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6" imgW="5667139" imgH="8019997" progId="AcroExch.Document.DC">
                  <p:embed/>
                </p:oleObj>
              </mc:Choice>
              <mc:Fallback>
                <p:oleObj name="Acrobat Document" r:id="rId6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9031" y="1637057"/>
                        <a:ext cx="3133306" cy="443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Corrigés : Les littoraux dans le monde</a:t>
            </a:r>
            <a:endParaRPr lang="fr-FR" dirty="0"/>
          </a:p>
          <a:p>
            <a:pPr algn="just"/>
            <a:endParaRPr lang="fr-FR" u="sng" dirty="0" smtClean="0">
              <a:hlinkClick r:id="rId3"/>
            </a:endParaRPr>
          </a:p>
          <a:p>
            <a:pPr algn="just"/>
            <a:endParaRPr lang="fr-FR" dirty="0" smtClean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Espace</a:t>
            </a:r>
            <a:endParaRPr lang="fr-FR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64905"/>
              </p:ext>
            </p:extLst>
          </p:nvPr>
        </p:nvGraphicFramePr>
        <p:xfrm>
          <a:off x="4962073" y="2073498"/>
          <a:ext cx="2307609" cy="326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2073" y="2073498"/>
                        <a:ext cx="2307609" cy="326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1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Texte de la semaine</a:t>
            </a:r>
            <a:endParaRPr lang="fr-FR" sz="3200" b="1" u="sng" dirty="0">
              <a:solidFill>
                <a:srgbClr val="FF0000"/>
              </a:solidFill>
            </a:endParaRPr>
          </a:p>
          <a:p>
            <a:pPr algn="just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119" t="22710" r="26690" b="21488"/>
          <a:stretch/>
        </p:blipFill>
        <p:spPr>
          <a:xfrm>
            <a:off x="607851" y="1532586"/>
            <a:ext cx="11160079" cy="50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927279"/>
            <a:ext cx="11304104" cy="5665678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Activités sur les phrases négatives</a:t>
            </a:r>
            <a:endParaRPr lang="fr-FR" sz="3200" b="1" u="sng" dirty="0">
              <a:solidFill>
                <a:srgbClr val="FF0000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3826" y="1559885"/>
            <a:ext cx="1130410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u="sng" dirty="0" smtClean="0"/>
              <a:t>Ecris </a:t>
            </a:r>
            <a:r>
              <a:rPr lang="fr-FR" sz="3600" b="1" u="sng" dirty="0"/>
              <a:t>ces phrases à la forme négative </a:t>
            </a:r>
            <a:r>
              <a:rPr lang="fr-FR" sz="3600" b="1" u="sng" dirty="0" smtClean="0"/>
              <a:t>:</a:t>
            </a:r>
          </a:p>
          <a:p>
            <a:endParaRPr lang="fr-FR" sz="3600" dirty="0"/>
          </a:p>
          <a:p>
            <a:r>
              <a:rPr lang="fr-FR" sz="3600" dirty="0"/>
              <a:t>Le soir, </a:t>
            </a:r>
            <a:r>
              <a:rPr lang="fr-FR" sz="3600" dirty="0" err="1"/>
              <a:t>Eléna</a:t>
            </a:r>
            <a:r>
              <a:rPr lang="fr-FR" sz="3600" dirty="0"/>
              <a:t> discute encore avec sa mère.</a:t>
            </a:r>
          </a:p>
          <a:p>
            <a:r>
              <a:rPr lang="fr-FR" sz="3600" dirty="0"/>
              <a:t>Elle lui parle de sa dernière danse.</a:t>
            </a:r>
          </a:p>
          <a:p>
            <a:r>
              <a:rPr lang="fr-FR" sz="3600" dirty="0"/>
              <a:t>Elle raconte toujours ses chorégraphies.</a:t>
            </a:r>
          </a:p>
          <a:p>
            <a:r>
              <a:rPr lang="fr-FR" sz="3600" dirty="0"/>
              <a:t>Elle écoute sa mère parler de son travail.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8794" y="1559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A</a:t>
            </a:r>
            <a:r>
              <a:rPr lang="fr-FR" sz="3200" b="1" u="sng" dirty="0" smtClean="0">
                <a:solidFill>
                  <a:srgbClr val="FF0000"/>
                </a:solidFill>
              </a:rPr>
              <a:t>ctivités sur les pronoms personnels</a:t>
            </a:r>
            <a:endParaRPr lang="fr-FR" sz="3200" b="1" u="sng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r>
              <a:rPr lang="fr-FR" sz="3200" dirty="0" smtClean="0"/>
              <a:t>Livre outils pour le français </a:t>
            </a:r>
          </a:p>
          <a:p>
            <a:r>
              <a:rPr lang="fr-FR" sz="3200" dirty="0" smtClean="0"/>
              <a:t>Exercice </a:t>
            </a:r>
            <a:r>
              <a:rPr lang="fr-FR" sz="3200" dirty="0"/>
              <a:t>8 page 23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3826" y="1559885"/>
            <a:ext cx="1130410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 fontScale="77500" lnSpcReduction="20000"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A</a:t>
            </a:r>
            <a:r>
              <a:rPr lang="fr-FR" sz="3200" b="1" u="sng" dirty="0" smtClean="0">
                <a:solidFill>
                  <a:srgbClr val="FF0000"/>
                </a:solidFill>
              </a:rPr>
              <a:t>ctivités sur les phrases</a:t>
            </a:r>
            <a:endParaRPr lang="fr-FR" sz="3200" b="1" u="sng" dirty="0">
              <a:solidFill>
                <a:srgbClr val="FF0000"/>
              </a:solidFill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Souligne le verbe en rouge, indique son infinitif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Souligne le sujet en bleu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Entoure le groupe verbal en orange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Entoure les groupes supprimables et déplaçables en vert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i="1" dirty="0"/>
              <a:t> </a:t>
            </a:r>
            <a:endParaRPr lang="fr-FR" dirty="0"/>
          </a:p>
          <a:p>
            <a:pPr algn="just"/>
            <a:r>
              <a:rPr lang="fr-FR" sz="3800" dirty="0"/>
              <a:t>Deux heures avant, l’homme montagne avertira les habitants.</a:t>
            </a:r>
          </a:p>
          <a:p>
            <a:pPr algn="just"/>
            <a:r>
              <a:rPr lang="fr-FR" sz="3800" dirty="0"/>
              <a:t>Lors de ses promenades, Gulliver suivra les chemins.</a:t>
            </a:r>
          </a:p>
          <a:p>
            <a:pPr algn="just"/>
            <a:r>
              <a:rPr lang="fr-FR" sz="3800" dirty="0"/>
              <a:t>Il aura des provisions.</a:t>
            </a:r>
          </a:p>
          <a:p>
            <a:pPr algn="just"/>
            <a:r>
              <a:rPr lang="fr-FR" sz="2800" dirty="0"/>
              <a:t> </a:t>
            </a:r>
          </a:p>
          <a:p>
            <a:pPr algn="just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 pour trouver le sujet : «  qui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est-ce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? »</a:t>
            </a:r>
          </a:p>
          <a:p>
            <a:pPr algn="just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 verbal : le verbe + ce qui ne peut pas être enlevé et déplacé</a:t>
            </a:r>
          </a:p>
          <a:p>
            <a:pPr algn="just"/>
            <a:r>
              <a:rPr lang="fr-FR" sz="2800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3826" y="1559885"/>
            <a:ext cx="1130410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63826" y="5228822"/>
            <a:ext cx="9311239" cy="9272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8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pPr algn="just"/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Révisions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homophones 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fr-FR" dirty="0"/>
          </a:p>
          <a:p>
            <a:pPr lvl="0" algn="just"/>
            <a:r>
              <a:rPr lang="fr-FR" sz="2800" dirty="0"/>
              <a:t>Ecris deux phrases, une qui contient  « a », l’autre qui contient « à »</a:t>
            </a:r>
          </a:p>
          <a:p>
            <a:pPr lvl="0" algn="just"/>
            <a:r>
              <a:rPr lang="fr-FR" sz="2800" dirty="0"/>
              <a:t>Ecris deux phrases, une qui contient  « ou », l’autre qui contient « où »</a:t>
            </a:r>
          </a:p>
          <a:p>
            <a:pPr lvl="0" algn="just"/>
            <a:r>
              <a:rPr lang="fr-FR" sz="2800" dirty="0"/>
              <a:t>Ecris deux phrases, une qui contient  « on », l’autre qui contient « ont »</a:t>
            </a:r>
          </a:p>
          <a:p>
            <a:pPr lvl="0" algn="just"/>
            <a:r>
              <a:rPr lang="fr-FR" sz="2800" dirty="0"/>
              <a:t>Ecris deux phrases, une qui contient  « et », l’autre qui contient « est »</a:t>
            </a: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6" y="149134"/>
            <a:ext cx="11304104" cy="859528"/>
          </a:xfrm>
        </p:spPr>
        <p:txBody>
          <a:bodyPr>
            <a:noAutofit/>
          </a:bodyPr>
          <a:lstStyle/>
          <a:p>
            <a:r>
              <a:rPr lang="fr-FR" sz="4000" dirty="0" smtClean="0"/>
              <a:t>Production écrite – en lien avec le texte de la semaine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578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L’assassin habite à côté</a:t>
            </a:r>
            <a:endParaRPr lang="fr-FR" sz="3200" b="1" u="sng" dirty="0">
              <a:solidFill>
                <a:srgbClr val="FF000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Relis les chapitres </a:t>
            </a:r>
            <a:r>
              <a:rPr lang="fr-FR" dirty="0"/>
              <a:t>1 et 2 </a:t>
            </a:r>
            <a:r>
              <a:rPr lang="fr-FR" b="1" dirty="0"/>
              <a:t>à voix haute</a:t>
            </a:r>
            <a:endParaRPr lang="fr-FR" dirty="0"/>
          </a:p>
          <a:p>
            <a:r>
              <a:rPr lang="fr-FR" dirty="0"/>
              <a:t>Chapitre </a:t>
            </a:r>
            <a:r>
              <a:rPr lang="fr-FR" dirty="0" smtClean="0"/>
              <a:t>3 </a:t>
            </a:r>
            <a:r>
              <a:rPr lang="fr-FR" dirty="0"/>
              <a:t>à lire silencieusement (pages 83 à 84)</a:t>
            </a:r>
          </a:p>
          <a:p>
            <a:r>
              <a:rPr lang="fr-FR" dirty="0" smtClean="0"/>
              <a:t>Fiches </a:t>
            </a:r>
            <a:r>
              <a:rPr lang="fr-FR" dirty="0"/>
              <a:t>de compréhension</a:t>
            </a:r>
          </a:p>
          <a:p>
            <a:pPr algn="just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Lecture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3826" y="1559885"/>
            <a:ext cx="1130410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8784"/>
              </p:ext>
            </p:extLst>
          </p:nvPr>
        </p:nvGraphicFramePr>
        <p:xfrm>
          <a:off x="3465267" y="3602577"/>
          <a:ext cx="2098272" cy="296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5267" y="3602577"/>
                        <a:ext cx="2098272" cy="296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 smtClean="0"/>
              <a:t>Mathématiques – bilan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2225" y="1380385"/>
            <a:ext cx="6096000" cy="12488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fais le bilan (suite, et fin)</a:t>
            </a:r>
            <a:endParaRPr lang="fr-FR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Exercice 5, 6, 7, 8 page 75</a:t>
            </a:r>
            <a:endParaRPr lang="fr-FR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sz="5300" dirty="0" smtClean="0"/>
              <a:t>Mathématiques – Corrigés du bilan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6972" t="43377" r="55528" b="33701"/>
          <a:stretch/>
        </p:blipFill>
        <p:spPr>
          <a:xfrm>
            <a:off x="268720" y="1133341"/>
            <a:ext cx="5895629" cy="20261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655" t="58784" r="53415" b="22616"/>
          <a:stretch/>
        </p:blipFill>
        <p:spPr>
          <a:xfrm>
            <a:off x="224226" y="3106405"/>
            <a:ext cx="5940123" cy="15557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6655" t="16697" r="53521" b="62635"/>
          <a:stretch/>
        </p:blipFill>
        <p:spPr>
          <a:xfrm>
            <a:off x="347730" y="4662152"/>
            <a:ext cx="5737611" cy="1674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7817" t="59723" r="53838" b="27689"/>
          <a:stretch/>
        </p:blipFill>
        <p:spPr>
          <a:xfrm>
            <a:off x="6226101" y="1133341"/>
            <a:ext cx="5965899" cy="11011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6972" t="49013" r="53943" b="38962"/>
          <a:stretch/>
        </p:blipFill>
        <p:spPr>
          <a:xfrm>
            <a:off x="6226101" y="2393151"/>
            <a:ext cx="6342169" cy="1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156</Words>
  <Application>Microsoft Office PowerPoint</Application>
  <PresentationFormat>Grand écran</PresentationFormat>
  <Paragraphs>69</Paragraphs>
  <Slides>11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Acrobat Document</vt:lpstr>
      <vt:lpstr>Adobe Acrobat Document</vt:lpstr>
      <vt:lpstr>Mardi 12 mai  </vt:lpstr>
      <vt:lpstr>Présentation PowerPoint</vt:lpstr>
      <vt:lpstr>Grammaire</vt:lpstr>
      <vt:lpstr>Grammaire</vt:lpstr>
      <vt:lpstr>Grammaire</vt:lpstr>
      <vt:lpstr>Production écrite – en lien avec le texte de la semaine</vt:lpstr>
      <vt:lpstr>Lecture</vt:lpstr>
      <vt:lpstr>Mathématiques – bilan </vt:lpstr>
      <vt:lpstr>Mathématiques – Corrigés du bilan</vt:lpstr>
      <vt:lpstr>Espace</vt:lpstr>
      <vt:lpstr>Espace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agent31</dc:creator>
  <cp:lastModifiedBy>agent31</cp:lastModifiedBy>
  <cp:revision>13</cp:revision>
  <dcterms:created xsi:type="dcterms:W3CDTF">2020-05-05T13:30:28Z</dcterms:created>
  <dcterms:modified xsi:type="dcterms:W3CDTF">2020-05-12T12:38:56Z</dcterms:modified>
</cp:coreProperties>
</file>