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68" r:id="rId4"/>
    <p:sldId id="286" r:id="rId5"/>
    <p:sldId id="285" r:id="rId6"/>
    <p:sldId id="273" r:id="rId7"/>
    <p:sldId id="28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DFC14E-A876-47DB-AD88-44406B608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97F9E6-4FB7-4334-97E4-42DD1214E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4C3E02-9728-4968-B483-05BE8CC8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C8A0-7FE5-4CAC-9E06-ECB04071F6B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6BDFDB-50DA-4408-AEC7-E08A786E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0DBF65-CF1F-4E52-9575-5E1014F5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8F1-22F7-4C57-836B-221AF8BB0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74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AD9FD-8CB8-43FD-AD08-F504F5F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97A93C-E32A-4E91-BC44-1AD69CC4B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FF8382-5307-445C-A107-0E072380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C8A0-7FE5-4CAC-9E06-ECB04071F6B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7BA8D0-EED3-465B-9B29-CDA83A80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42F063-863D-4E1A-B83E-488B0B2F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8F1-22F7-4C57-836B-221AF8BB0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66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016AAE-EE47-4ECD-B9A0-C58B06C2A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BC8FFE-93CA-492F-88C0-BA384FF3A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5F3765-E307-4896-A9B2-A2AF3431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C8A0-7FE5-4CAC-9E06-ECB04071F6B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366D73-E0AB-49C8-A8C2-8565ED9D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BB68EE-EA69-4A5B-9348-CB29686E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8F1-22F7-4C57-836B-221AF8BB0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99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BA5F7-8883-48CF-96C4-4062A91F0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D8C707-0B08-4387-BF48-B91084A1A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9162CD-0228-4650-A06A-4EF87C85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C8A0-7FE5-4CAC-9E06-ECB04071F6B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F170D4-7055-46AF-BE07-E5550956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D2368F-6D77-46AD-AD64-FA82E8DD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8F1-22F7-4C57-836B-221AF8BB0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25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6E9341-7DE5-43D5-B5CD-9CFDCB3B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4867A9-6AA2-4367-B8A4-7DB3E5FD9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112FFC-3642-47E2-B2B1-B8864751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C8A0-7FE5-4CAC-9E06-ECB04071F6B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1B1F7D-EB59-4978-825B-B8F59D77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0703A4-AFED-46E8-ABFC-8BA8C7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8F1-22F7-4C57-836B-221AF8BB0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52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E3607-2007-4DC9-B9F5-79894505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EF8996-DF8A-48C3-AC76-D8B66B6E1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B107E5-8B71-4124-BA56-0D018C672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8892ED-F258-48E8-AFAB-E4BD2F69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C8A0-7FE5-4CAC-9E06-ECB04071F6B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BC4497-7C43-4DA5-9A16-F7515A98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B692C4-DA1E-474E-A626-4A134078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8F1-22F7-4C57-836B-221AF8BB0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9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65168-36F0-4579-AAC8-0590152D7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0A6985-2B32-4C86-914C-A7DB879DC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5D7608-A891-4802-A91A-08B46BDC3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B48429-2F7F-448E-B290-23B40EEE0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0606D72-E02E-4BB4-BA43-250BCDF8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B86F30B-605F-4AE4-A796-B01F70D1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C8A0-7FE5-4CAC-9E06-ECB04071F6B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780CC63-7975-4152-9590-A540625A1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4654940-B653-45D6-9D1B-E269C6DF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8F1-22F7-4C57-836B-221AF8BB0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91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23503-F5EA-470D-9031-9DAB4833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519715-43C2-4203-9D4C-D544C64FF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C8A0-7FE5-4CAC-9E06-ECB04071F6B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5A3631-6E7A-4370-B389-A80D55D4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BF8F82-057C-451D-ACAA-356D8F19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8F1-22F7-4C57-836B-221AF8BB0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51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5AE2900-B89D-4B8B-BBD3-33BBF589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C8A0-7FE5-4CAC-9E06-ECB04071F6B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CCE40B-26EA-4978-9161-9162D8B1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1E314E-A7DF-4C01-B588-2E82AC0B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8F1-22F7-4C57-836B-221AF8BB0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94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FF8F1-790E-43AF-AC3C-06BB9254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5C4A8-B6F1-409A-9044-BB125A8A8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41AB3E-D5A8-46D7-8AB6-638BB7A51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939D34-14C6-4231-9992-304537BE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C8A0-7FE5-4CAC-9E06-ECB04071F6B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FC2CC9-82F7-4616-A1EB-CC9A4DE2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AADCD4-DA69-43E6-B76F-5C8B3760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8F1-22F7-4C57-836B-221AF8BB0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32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86A77-F299-420B-B1CC-784AA4D5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33B790-0365-4231-AE2B-5C54F5521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FFDC21-AA28-4DCB-9826-A5D2505BA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0C015F-9EBD-46CF-96D5-0F7DE1A89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C8A0-7FE5-4CAC-9E06-ECB04071F6B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1DF6E7-8F99-4784-9074-7C102B42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092E7E-199D-4597-BF56-5646EA60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8F1-22F7-4C57-836B-221AF8BB0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05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FCBDE9B-7258-428B-85EF-1E20F721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8BA573-6F58-4DCD-8BAE-11B86537C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A61A0C-FFF7-43E4-8C55-718946972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C8A0-7FE5-4CAC-9E06-ECB04071F6B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DA930E-CE68-41F5-8425-3078A1D3E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A0119-6A96-40E9-B32C-4CE9AEE80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378F1-22F7-4C57-836B-221AF8BB0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25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lesfondamentaux.reseau-canope.fr/discipline/mathematiques/operations/multiplication-par-un-nombre-a-plusieurs-chiffres/multiplier-par-un-nombre-a-2-chiffres.html" TargetMode="Externa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RpONjN-zs" TargetMode="Externa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sQRpONjN-z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ACE4E-F6DB-4DAD-A40C-1F1ADD75B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Mardi 2 juin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967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088" y="115146"/>
            <a:ext cx="9144000" cy="859528"/>
          </a:xfrm>
        </p:spPr>
        <p:txBody>
          <a:bodyPr>
            <a:normAutofit/>
          </a:bodyPr>
          <a:lstStyle/>
          <a:p>
            <a:r>
              <a:rPr lang="fr-FR" sz="5300" dirty="0"/>
              <a:t>Grammaire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22040" y="1197505"/>
            <a:ext cx="1123209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Activités sur les phrases</a:t>
            </a:r>
          </a:p>
          <a:p>
            <a:pPr algn="ctr"/>
            <a:endParaRPr lang="fr-FR" sz="3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fr-FR" sz="2400" dirty="0"/>
              <a:t>Trace écrite la nature des mots à relire</a:t>
            </a:r>
          </a:p>
          <a:p>
            <a:pPr marL="342900" indent="-342900">
              <a:buAutoNum type="arabicPeriod"/>
            </a:pPr>
            <a:endParaRPr lang="fr-FR" sz="2400" dirty="0"/>
          </a:p>
          <a:p>
            <a:pPr marL="342900" indent="-342900">
              <a:buAutoNum type="arabicPeriod"/>
            </a:pPr>
            <a:endParaRPr lang="fr-FR" sz="2400" dirty="0"/>
          </a:p>
          <a:p>
            <a:pPr marL="342900" indent="-342900">
              <a:buAutoNum type="arabicPeriod"/>
            </a:pPr>
            <a:r>
              <a:rPr lang="fr-FR" sz="2400" dirty="0"/>
              <a:t>Fiche complémentaire : « nature des mots à découvrir en CE2 » </a:t>
            </a:r>
          </a:p>
          <a:p>
            <a:pPr marL="342900" indent="-342900">
              <a:buAutoNum type="arabicPeriod"/>
            </a:pPr>
            <a:endParaRPr lang="fr-FR" sz="2400" dirty="0"/>
          </a:p>
          <a:p>
            <a:pPr marL="342900" indent="-342900">
              <a:buAutoNum type="arabicPeriod"/>
            </a:pPr>
            <a:endParaRPr lang="fr-FR" sz="2400" dirty="0"/>
          </a:p>
          <a:p>
            <a:pPr marL="342900" indent="-342900">
              <a:buAutoNum type="arabicPeriod"/>
            </a:pPr>
            <a:r>
              <a:rPr lang="fr-FR" sz="2400" dirty="0"/>
              <a:t>Faire fiche nature de mots à classer</a:t>
            </a:r>
          </a:p>
          <a:p>
            <a:pPr marL="342900" indent="-342900">
              <a:buAutoNum type="arabicPeriod"/>
            </a:pPr>
            <a:endParaRPr lang="fr-FR" sz="2400" dirty="0"/>
          </a:p>
          <a:p>
            <a:pPr marL="342900" indent="-342900">
              <a:buAutoNum type="arabicPeriod"/>
            </a:pPr>
            <a:endParaRPr lang="fr-FR" sz="2400" dirty="0"/>
          </a:p>
          <a:p>
            <a:pPr marL="342900" indent="-342900">
              <a:buAutoNum type="arabicPeriod"/>
            </a:pPr>
            <a:r>
              <a:rPr lang="fr-FR" sz="2400" dirty="0"/>
              <a:t>Mots fléchés la classe des mots</a:t>
            </a:r>
          </a:p>
          <a:p>
            <a:pPr algn="ctr"/>
            <a:endParaRPr lang="fr-FR" sz="4000" dirty="0">
              <a:solidFill>
                <a:srgbClr val="FF0000"/>
              </a:solidFill>
            </a:endParaRPr>
          </a:p>
          <a:p>
            <a:pPr algn="ctr"/>
            <a:endParaRPr lang="fr-FR" sz="3200" dirty="0">
              <a:solidFill>
                <a:srgbClr val="FF0000"/>
              </a:solidFill>
            </a:endParaRPr>
          </a:p>
          <a:p>
            <a:pPr algn="ctr"/>
            <a:endParaRPr lang="fr-FR" sz="32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3F8BC415-8FB4-44CD-933B-6E138834D3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289625"/>
              </p:ext>
            </p:extLst>
          </p:nvPr>
        </p:nvGraphicFramePr>
        <p:xfrm>
          <a:off x="5380249" y="4172505"/>
          <a:ext cx="2460946" cy="660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Objet d’environnement du Gestionnaire de liaisons" showAsIcon="1" r:id="rId3" imgW="1631880" imgH="437400" progId="Package">
                  <p:embed/>
                </p:oleObj>
              </mc:Choice>
              <mc:Fallback>
                <p:oleObj name="Objet d’environnement du Gestionnaire de liaisons" showAsIcon="1" r:id="rId3" imgW="163188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0249" y="4172505"/>
                        <a:ext cx="2460946" cy="660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881AC65D-1F45-404E-93DE-97F1313B2C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312887"/>
              </p:ext>
            </p:extLst>
          </p:nvPr>
        </p:nvGraphicFramePr>
        <p:xfrm>
          <a:off x="4736338" y="5380442"/>
          <a:ext cx="3219818" cy="660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Objet d’environnement du Gestionnaire de liaisons" showAsIcon="1" r:id="rId5" imgW="2134800" imgH="437400" progId="Package">
                  <p:embed/>
                </p:oleObj>
              </mc:Choice>
              <mc:Fallback>
                <p:oleObj name="Objet d’environnement du Gestionnaire de liaisons" showAsIcon="1" r:id="rId5" imgW="213480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6338" y="5380442"/>
                        <a:ext cx="3219818" cy="660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B922404F-8069-4CF6-A3DC-8F59570E96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996605"/>
              </p:ext>
            </p:extLst>
          </p:nvPr>
        </p:nvGraphicFramePr>
        <p:xfrm>
          <a:off x="8516635" y="3116062"/>
          <a:ext cx="3175634" cy="668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Objet d’environnement du Gestionnaire de liaisons" showAsIcon="1" r:id="rId7" imgW="2083320" imgH="437400" progId="Package">
                  <p:embed/>
                </p:oleObj>
              </mc:Choice>
              <mc:Fallback>
                <p:oleObj name="Objet d’environnement du Gestionnaire de liaisons" showAsIcon="1" r:id="rId7" imgW="208332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16635" y="3116062"/>
                        <a:ext cx="3175634" cy="668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05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088" y="115146"/>
            <a:ext cx="9144000" cy="859528"/>
          </a:xfrm>
        </p:spPr>
        <p:txBody>
          <a:bodyPr>
            <a:normAutofit/>
          </a:bodyPr>
          <a:lstStyle/>
          <a:p>
            <a:r>
              <a:rPr lang="fr-FR" sz="5300" dirty="0"/>
              <a:t>Lecture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72224" y="1380385"/>
            <a:ext cx="1099772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u="sng" dirty="0">
                <a:solidFill>
                  <a:srgbClr val="FF0000"/>
                </a:solidFill>
              </a:rPr>
              <a:t>L’assassin habite à côté</a:t>
            </a:r>
          </a:p>
          <a:p>
            <a:pPr algn="ctr"/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/>
              <a:t>Relis le livre et réponds au questionnaire en rédigeant des phrases </a:t>
            </a:r>
            <a:r>
              <a:rPr lang="fr-FR" sz="2400" dirty="0">
                <a:solidFill>
                  <a:srgbClr val="FF0000"/>
                </a:solidFill>
              </a:rPr>
              <a:t>(à renvoyer à la maîtresse)</a:t>
            </a:r>
          </a:p>
        </p:txBody>
      </p:sp>
    </p:spTree>
    <p:extLst>
      <p:ext uri="{BB962C8B-B14F-4D97-AF65-F5344CB8AC3E}">
        <p14:creationId xmlns:p14="http://schemas.microsoft.com/office/powerpoint/2010/main" val="103441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088" y="115146"/>
            <a:ext cx="9144000" cy="859528"/>
          </a:xfrm>
        </p:spPr>
        <p:txBody>
          <a:bodyPr>
            <a:normAutofit/>
          </a:bodyPr>
          <a:lstStyle/>
          <a:p>
            <a:r>
              <a:rPr lang="fr-FR" sz="5300" dirty="0"/>
              <a:t>Production écrite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92325" y="1371507"/>
            <a:ext cx="10997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/>
              <a:t>La ponctuation dans le dialogue (1 exercice à faire GCB)</a:t>
            </a:r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Imagine une petite histoire avec l’image du hérisson, qu’a-t-il bien pu lui arriver ?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753452C3-8459-4E02-94C8-A3AB9BFBB5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709660"/>
              </p:ext>
            </p:extLst>
          </p:nvPr>
        </p:nvGraphicFramePr>
        <p:xfrm>
          <a:off x="7457058" y="1225118"/>
          <a:ext cx="1980232" cy="584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Objet d’environnement du Gestionnaire de liaisons" showAsIcon="1" r:id="rId3" imgW="1483560" imgH="437400" progId="Package">
                  <p:embed/>
                </p:oleObj>
              </mc:Choice>
              <mc:Fallback>
                <p:oleObj name="Objet d’environnement du Gestionnaire de liaisons" showAsIcon="1" r:id="rId3" imgW="148356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57058" y="1225118"/>
                        <a:ext cx="1980232" cy="584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985625EC-7508-420E-BB07-26AB4DB04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366191"/>
              </p:ext>
            </p:extLst>
          </p:nvPr>
        </p:nvGraphicFramePr>
        <p:xfrm>
          <a:off x="10491295" y="1978521"/>
          <a:ext cx="1440293" cy="593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Objet d’environnement du Gestionnaire de liaisons" showAsIcon="1" r:id="rId5" imgW="1064160" imgH="437400" progId="Package">
                  <p:embed/>
                </p:oleObj>
              </mc:Choice>
              <mc:Fallback>
                <p:oleObj name="Objet d’environnement du Gestionnaire de liaisons" showAsIcon="1" r:id="rId5" imgW="106416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91295" y="1978521"/>
                        <a:ext cx="1440293" cy="593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36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088" y="115146"/>
            <a:ext cx="9144000" cy="859528"/>
          </a:xfrm>
        </p:spPr>
        <p:txBody>
          <a:bodyPr>
            <a:normAutofit/>
          </a:bodyPr>
          <a:lstStyle/>
          <a:p>
            <a:r>
              <a:rPr lang="fr-FR" sz="5300" dirty="0"/>
              <a:t>Mathématiques –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72224" y="1380385"/>
            <a:ext cx="109977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fr-FR" sz="2800" dirty="0"/>
              <a:t>Revoir la technique de la multiplication posée à deux chiffres.</a:t>
            </a:r>
          </a:p>
          <a:p>
            <a:endParaRPr lang="fr-FR" sz="2800" dirty="0"/>
          </a:p>
          <a:p>
            <a:r>
              <a:rPr lang="fr-FR" sz="2800" dirty="0">
                <a:hlinkClick r:id="rId6"/>
              </a:rPr>
              <a:t>https://lesfondamentaux.reseau-canope.fr/discipline/mathematiques/operations/multiplication-par-un-nombre-a-plusieurs-chiffres/multiplier-par-un-nombre-a-2-chiffres.html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2. Exercice 1 et 2 page 83.</a:t>
            </a:r>
          </a:p>
          <a:p>
            <a:endParaRPr lang="fr-FR" sz="2800" dirty="0"/>
          </a:p>
          <a:p>
            <a:r>
              <a:rPr lang="fr-FR" sz="2800" dirty="0"/>
              <a:t>3. Bonus pour ceux qui veulent : énigme page 83</a:t>
            </a:r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A262273-76D6-402A-8237-D1CAFC21BA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84363" y="3974638"/>
            <a:ext cx="487363" cy="487363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C147A76-C75E-494F-9103-522080D814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51785" y="3974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26" y="1124573"/>
            <a:ext cx="11304104" cy="5468384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Les espaces ruraux dans le monde</a:t>
            </a:r>
            <a:endParaRPr lang="fr-FR" u="sng" dirty="0">
              <a:hlinkClick r:id="rId3"/>
            </a:endParaRPr>
          </a:p>
          <a:p>
            <a:pPr algn="just"/>
            <a:endParaRPr lang="fr-FR" dirty="0"/>
          </a:p>
          <a:p>
            <a:r>
              <a:rPr lang="fr-FR" dirty="0"/>
              <a:t> Faire les fiches et s’aider des corriger pour remplir la trace écrite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endParaRPr lang="fr-FR" dirty="0"/>
          </a:p>
          <a:p>
            <a:r>
              <a:rPr lang="fr-FR" dirty="0"/>
              <a:t> 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044"/>
            <a:ext cx="9144000" cy="859528"/>
          </a:xfrm>
        </p:spPr>
        <p:txBody>
          <a:bodyPr>
            <a:normAutofit fontScale="90000"/>
          </a:bodyPr>
          <a:lstStyle/>
          <a:p>
            <a:r>
              <a:rPr lang="fr-FR" dirty="0"/>
              <a:t>Espace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BB8CE2AD-1745-4086-A9B7-7EBD22E27E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801549"/>
              </p:ext>
            </p:extLst>
          </p:nvPr>
        </p:nvGraphicFramePr>
        <p:xfrm>
          <a:off x="3000175" y="3092353"/>
          <a:ext cx="3400625" cy="1026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Objet d’environnement du Gestionnaire de liaisons" showAsIcon="1" r:id="rId4" imgW="1451160" imgH="437400" progId="Package">
                  <p:embed/>
                </p:oleObj>
              </mc:Choice>
              <mc:Fallback>
                <p:oleObj name="Objet d’environnement du Gestionnaire de liaisons" showAsIcon="1" r:id="rId4" imgW="145116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0175" y="3092353"/>
                        <a:ext cx="3400625" cy="1026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0FE7AD45-61E5-4091-AE13-3E93A2FF4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563269"/>
              </p:ext>
            </p:extLst>
          </p:nvPr>
        </p:nvGraphicFramePr>
        <p:xfrm>
          <a:off x="6902417" y="3206596"/>
          <a:ext cx="2446939" cy="912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Objet d’environnement du Gestionnaire de liaisons" showAsIcon="1" r:id="rId6" imgW="1173960" imgH="437400" progId="Package">
                  <p:embed/>
                </p:oleObj>
              </mc:Choice>
              <mc:Fallback>
                <p:oleObj name="Objet d’environnement du Gestionnaire de liaisons" showAsIcon="1" r:id="rId6" imgW="117396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02417" y="3206596"/>
                        <a:ext cx="2446939" cy="912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4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26" y="1124573"/>
            <a:ext cx="11304104" cy="5468384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Les espaces ruraux dans le monde</a:t>
            </a:r>
            <a:endParaRPr lang="fr-FR" u="sng" dirty="0">
              <a:hlinkClick r:id="rId2"/>
            </a:endParaRPr>
          </a:p>
          <a:p>
            <a:pPr algn="just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endParaRPr lang="fr-FR" dirty="0"/>
          </a:p>
          <a:p>
            <a:r>
              <a:rPr lang="fr-FR" dirty="0"/>
              <a:t> 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044"/>
            <a:ext cx="9144000" cy="859528"/>
          </a:xfrm>
        </p:spPr>
        <p:txBody>
          <a:bodyPr>
            <a:normAutofit fontScale="90000"/>
          </a:bodyPr>
          <a:lstStyle/>
          <a:p>
            <a:r>
              <a:rPr lang="fr-FR" dirty="0"/>
              <a:t>Espace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C1855F-6613-42E1-8587-5B3FEB6D5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39" t="32492" r="1554" b="43301"/>
          <a:stretch/>
        </p:blipFill>
        <p:spPr>
          <a:xfrm>
            <a:off x="914399" y="2095129"/>
            <a:ext cx="10369785" cy="239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422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176</Words>
  <Application>Microsoft Office PowerPoint</Application>
  <PresentationFormat>Grand écran</PresentationFormat>
  <Paragraphs>50</Paragraphs>
  <Slides>7</Slides>
  <Notes>0</Notes>
  <HiddenSlides>0</HiddenSlides>
  <MMClips>2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Objet d’environnement du Gestionnaire de liaisons</vt:lpstr>
      <vt:lpstr>Package</vt:lpstr>
      <vt:lpstr>Mardi 2 juin</vt:lpstr>
      <vt:lpstr>Grammaire</vt:lpstr>
      <vt:lpstr>Lecture </vt:lpstr>
      <vt:lpstr>Production écrite </vt:lpstr>
      <vt:lpstr>Mathématiques – </vt:lpstr>
      <vt:lpstr>Espace</vt:lpstr>
      <vt:lpstr>Espace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Mardi 2 juin</dc:title>
  <dc:creator>Anaïs Villedanné</dc:creator>
  <cp:lastModifiedBy>Anaïs Villedanné</cp:lastModifiedBy>
  <cp:revision>6</cp:revision>
  <dcterms:created xsi:type="dcterms:W3CDTF">2020-05-23T11:54:27Z</dcterms:created>
  <dcterms:modified xsi:type="dcterms:W3CDTF">2020-05-28T08:27:46Z</dcterms:modified>
</cp:coreProperties>
</file>