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77" r:id="rId4"/>
    <p:sldId id="259" r:id="rId5"/>
    <p:sldId id="275" r:id="rId6"/>
    <p:sldId id="276" r:id="rId7"/>
    <p:sldId id="278" r:id="rId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6" autoAdjust="0"/>
    <p:restoredTop sz="94660"/>
  </p:normalViewPr>
  <p:slideViewPr>
    <p:cSldViewPr snapToGrid="0">
      <p:cViewPr varScale="1">
        <p:scale>
          <a:sx n="82" d="100"/>
          <a:sy n="82" d="100"/>
        </p:scale>
        <p:origin x="581"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E156AC-B665-4156-B3E5-C82C05C74CEE}"/>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E74743B8-0A0F-479D-94B0-83BE0B0C03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C0A34F06-4951-4C23-942C-246562E87603}"/>
              </a:ext>
            </a:extLst>
          </p:cNvPr>
          <p:cNvSpPr>
            <a:spLocks noGrp="1"/>
          </p:cNvSpPr>
          <p:nvPr>
            <p:ph type="dt" sz="half" idx="10"/>
          </p:nvPr>
        </p:nvSpPr>
        <p:spPr/>
        <p:txBody>
          <a:bodyPr/>
          <a:lstStyle/>
          <a:p>
            <a:fld id="{259BE66F-702F-4EA1-8B2F-0EAFFF8775C7}" type="datetimeFigureOut">
              <a:rPr lang="fr-FR" smtClean="0"/>
              <a:t>21/05/2020</a:t>
            </a:fld>
            <a:endParaRPr lang="fr-FR"/>
          </a:p>
        </p:txBody>
      </p:sp>
      <p:sp>
        <p:nvSpPr>
          <p:cNvPr id="5" name="Espace réservé du pied de page 4">
            <a:extLst>
              <a:ext uri="{FF2B5EF4-FFF2-40B4-BE49-F238E27FC236}">
                <a16:creationId xmlns:a16="http://schemas.microsoft.com/office/drawing/2014/main" id="{22F3310D-974D-44F6-B392-547B6BABB4F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193BEB8-922D-4886-B6BF-9970B4764951}"/>
              </a:ext>
            </a:extLst>
          </p:cNvPr>
          <p:cNvSpPr>
            <a:spLocks noGrp="1"/>
          </p:cNvSpPr>
          <p:nvPr>
            <p:ph type="sldNum" sz="quarter" idx="12"/>
          </p:nvPr>
        </p:nvSpPr>
        <p:spPr/>
        <p:txBody>
          <a:bodyPr/>
          <a:lstStyle/>
          <a:p>
            <a:fld id="{693C035E-F5F5-4052-88AE-95450E951512}" type="slidenum">
              <a:rPr lang="fr-FR" smtClean="0"/>
              <a:t>‹N°›</a:t>
            </a:fld>
            <a:endParaRPr lang="fr-FR"/>
          </a:p>
        </p:txBody>
      </p:sp>
    </p:spTree>
    <p:extLst>
      <p:ext uri="{BB962C8B-B14F-4D97-AF65-F5344CB8AC3E}">
        <p14:creationId xmlns:p14="http://schemas.microsoft.com/office/powerpoint/2010/main" val="1156192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00A4389-3FF7-47D0-BF21-3B530E393FE0}"/>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AD1A5F0A-DFB9-4675-88E9-3A5624A1A9CD}"/>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E6CA840-1C42-48EA-A03A-1228ED37D0F9}"/>
              </a:ext>
            </a:extLst>
          </p:cNvPr>
          <p:cNvSpPr>
            <a:spLocks noGrp="1"/>
          </p:cNvSpPr>
          <p:nvPr>
            <p:ph type="dt" sz="half" idx="10"/>
          </p:nvPr>
        </p:nvSpPr>
        <p:spPr/>
        <p:txBody>
          <a:bodyPr/>
          <a:lstStyle/>
          <a:p>
            <a:fld id="{259BE66F-702F-4EA1-8B2F-0EAFFF8775C7}" type="datetimeFigureOut">
              <a:rPr lang="fr-FR" smtClean="0"/>
              <a:t>21/05/2020</a:t>
            </a:fld>
            <a:endParaRPr lang="fr-FR"/>
          </a:p>
        </p:txBody>
      </p:sp>
      <p:sp>
        <p:nvSpPr>
          <p:cNvPr id="5" name="Espace réservé du pied de page 4">
            <a:extLst>
              <a:ext uri="{FF2B5EF4-FFF2-40B4-BE49-F238E27FC236}">
                <a16:creationId xmlns:a16="http://schemas.microsoft.com/office/drawing/2014/main" id="{C9724DCB-1932-4FD6-9E52-12429C24B84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4FDBF9C-EF6E-41AF-B354-84F917D60D2A}"/>
              </a:ext>
            </a:extLst>
          </p:cNvPr>
          <p:cNvSpPr>
            <a:spLocks noGrp="1"/>
          </p:cNvSpPr>
          <p:nvPr>
            <p:ph type="sldNum" sz="quarter" idx="12"/>
          </p:nvPr>
        </p:nvSpPr>
        <p:spPr/>
        <p:txBody>
          <a:bodyPr/>
          <a:lstStyle/>
          <a:p>
            <a:fld id="{693C035E-F5F5-4052-88AE-95450E951512}" type="slidenum">
              <a:rPr lang="fr-FR" smtClean="0"/>
              <a:t>‹N°›</a:t>
            </a:fld>
            <a:endParaRPr lang="fr-FR"/>
          </a:p>
        </p:txBody>
      </p:sp>
    </p:spTree>
    <p:extLst>
      <p:ext uri="{BB962C8B-B14F-4D97-AF65-F5344CB8AC3E}">
        <p14:creationId xmlns:p14="http://schemas.microsoft.com/office/powerpoint/2010/main" val="26864201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4D41125B-BEA0-4297-A0E8-80FE68AB66B8}"/>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6768CED1-53F0-4109-BD70-F233EA982A2A}"/>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996A9FE-BD1B-4744-BE49-D2D6EE3D6FB8}"/>
              </a:ext>
            </a:extLst>
          </p:cNvPr>
          <p:cNvSpPr>
            <a:spLocks noGrp="1"/>
          </p:cNvSpPr>
          <p:nvPr>
            <p:ph type="dt" sz="half" idx="10"/>
          </p:nvPr>
        </p:nvSpPr>
        <p:spPr/>
        <p:txBody>
          <a:bodyPr/>
          <a:lstStyle/>
          <a:p>
            <a:fld id="{259BE66F-702F-4EA1-8B2F-0EAFFF8775C7}" type="datetimeFigureOut">
              <a:rPr lang="fr-FR" smtClean="0"/>
              <a:t>21/05/2020</a:t>
            </a:fld>
            <a:endParaRPr lang="fr-FR"/>
          </a:p>
        </p:txBody>
      </p:sp>
      <p:sp>
        <p:nvSpPr>
          <p:cNvPr id="5" name="Espace réservé du pied de page 4">
            <a:extLst>
              <a:ext uri="{FF2B5EF4-FFF2-40B4-BE49-F238E27FC236}">
                <a16:creationId xmlns:a16="http://schemas.microsoft.com/office/drawing/2014/main" id="{1483F697-ECDC-49CD-A881-380A6B291F8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0744600-EB11-4490-B526-E38AA377D697}"/>
              </a:ext>
            </a:extLst>
          </p:cNvPr>
          <p:cNvSpPr>
            <a:spLocks noGrp="1"/>
          </p:cNvSpPr>
          <p:nvPr>
            <p:ph type="sldNum" sz="quarter" idx="12"/>
          </p:nvPr>
        </p:nvSpPr>
        <p:spPr/>
        <p:txBody>
          <a:bodyPr/>
          <a:lstStyle/>
          <a:p>
            <a:fld id="{693C035E-F5F5-4052-88AE-95450E951512}" type="slidenum">
              <a:rPr lang="fr-FR" smtClean="0"/>
              <a:t>‹N°›</a:t>
            </a:fld>
            <a:endParaRPr lang="fr-FR"/>
          </a:p>
        </p:txBody>
      </p:sp>
    </p:spTree>
    <p:extLst>
      <p:ext uri="{BB962C8B-B14F-4D97-AF65-F5344CB8AC3E}">
        <p14:creationId xmlns:p14="http://schemas.microsoft.com/office/powerpoint/2010/main" val="2752202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B3B5906-F484-4852-A759-2B7886833092}"/>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A0ABEBF4-2408-4D53-8C45-1903079E5E46}"/>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FACFE5F-6600-41B4-877A-03457CEC05C3}"/>
              </a:ext>
            </a:extLst>
          </p:cNvPr>
          <p:cNvSpPr>
            <a:spLocks noGrp="1"/>
          </p:cNvSpPr>
          <p:nvPr>
            <p:ph type="dt" sz="half" idx="10"/>
          </p:nvPr>
        </p:nvSpPr>
        <p:spPr/>
        <p:txBody>
          <a:bodyPr/>
          <a:lstStyle/>
          <a:p>
            <a:fld id="{259BE66F-702F-4EA1-8B2F-0EAFFF8775C7}" type="datetimeFigureOut">
              <a:rPr lang="fr-FR" smtClean="0"/>
              <a:t>21/05/2020</a:t>
            </a:fld>
            <a:endParaRPr lang="fr-FR"/>
          </a:p>
        </p:txBody>
      </p:sp>
      <p:sp>
        <p:nvSpPr>
          <p:cNvPr id="5" name="Espace réservé du pied de page 4">
            <a:extLst>
              <a:ext uri="{FF2B5EF4-FFF2-40B4-BE49-F238E27FC236}">
                <a16:creationId xmlns:a16="http://schemas.microsoft.com/office/drawing/2014/main" id="{EE92124F-E2CB-4DA9-A718-78AE4B71DBD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76E8737-9E28-414F-AEAE-5701E4C2B8DB}"/>
              </a:ext>
            </a:extLst>
          </p:cNvPr>
          <p:cNvSpPr>
            <a:spLocks noGrp="1"/>
          </p:cNvSpPr>
          <p:nvPr>
            <p:ph type="sldNum" sz="quarter" idx="12"/>
          </p:nvPr>
        </p:nvSpPr>
        <p:spPr/>
        <p:txBody>
          <a:bodyPr/>
          <a:lstStyle/>
          <a:p>
            <a:fld id="{693C035E-F5F5-4052-88AE-95450E951512}" type="slidenum">
              <a:rPr lang="fr-FR" smtClean="0"/>
              <a:t>‹N°›</a:t>
            </a:fld>
            <a:endParaRPr lang="fr-FR"/>
          </a:p>
        </p:txBody>
      </p:sp>
    </p:spTree>
    <p:extLst>
      <p:ext uri="{BB962C8B-B14F-4D97-AF65-F5344CB8AC3E}">
        <p14:creationId xmlns:p14="http://schemas.microsoft.com/office/powerpoint/2010/main" val="34171991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EA1FB34-A79E-4046-910D-8C8CFD91AD5B}"/>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C7EC4E11-2763-4D68-9D2A-91824B73BCD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AEB7949A-492D-4E4C-85FA-937532A83F5F}"/>
              </a:ext>
            </a:extLst>
          </p:cNvPr>
          <p:cNvSpPr>
            <a:spLocks noGrp="1"/>
          </p:cNvSpPr>
          <p:nvPr>
            <p:ph type="dt" sz="half" idx="10"/>
          </p:nvPr>
        </p:nvSpPr>
        <p:spPr/>
        <p:txBody>
          <a:bodyPr/>
          <a:lstStyle/>
          <a:p>
            <a:fld id="{259BE66F-702F-4EA1-8B2F-0EAFFF8775C7}" type="datetimeFigureOut">
              <a:rPr lang="fr-FR" smtClean="0"/>
              <a:t>21/05/2020</a:t>
            </a:fld>
            <a:endParaRPr lang="fr-FR"/>
          </a:p>
        </p:txBody>
      </p:sp>
      <p:sp>
        <p:nvSpPr>
          <p:cNvPr id="5" name="Espace réservé du pied de page 4">
            <a:extLst>
              <a:ext uri="{FF2B5EF4-FFF2-40B4-BE49-F238E27FC236}">
                <a16:creationId xmlns:a16="http://schemas.microsoft.com/office/drawing/2014/main" id="{7D35FC83-0A7B-4111-BA55-D7C242481AB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98E18F3-FE0F-4335-95F9-23AAF4ABAB17}"/>
              </a:ext>
            </a:extLst>
          </p:cNvPr>
          <p:cNvSpPr>
            <a:spLocks noGrp="1"/>
          </p:cNvSpPr>
          <p:nvPr>
            <p:ph type="sldNum" sz="quarter" idx="12"/>
          </p:nvPr>
        </p:nvSpPr>
        <p:spPr/>
        <p:txBody>
          <a:bodyPr/>
          <a:lstStyle/>
          <a:p>
            <a:fld id="{693C035E-F5F5-4052-88AE-95450E951512}" type="slidenum">
              <a:rPr lang="fr-FR" smtClean="0"/>
              <a:t>‹N°›</a:t>
            </a:fld>
            <a:endParaRPr lang="fr-FR"/>
          </a:p>
        </p:txBody>
      </p:sp>
    </p:spTree>
    <p:extLst>
      <p:ext uri="{BB962C8B-B14F-4D97-AF65-F5344CB8AC3E}">
        <p14:creationId xmlns:p14="http://schemas.microsoft.com/office/powerpoint/2010/main" val="1354162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C9552AB-1E2E-4C90-B5D0-F1B3DE0D437C}"/>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6DAC41A8-0D8D-410C-83AA-417E70795B0F}"/>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E2E8B21E-05C2-493F-BF64-F42B94D05E02}"/>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F33C2490-E8E9-4FB7-80D0-E4241B46808D}"/>
              </a:ext>
            </a:extLst>
          </p:cNvPr>
          <p:cNvSpPr>
            <a:spLocks noGrp="1"/>
          </p:cNvSpPr>
          <p:nvPr>
            <p:ph type="dt" sz="half" idx="10"/>
          </p:nvPr>
        </p:nvSpPr>
        <p:spPr/>
        <p:txBody>
          <a:bodyPr/>
          <a:lstStyle/>
          <a:p>
            <a:fld id="{259BE66F-702F-4EA1-8B2F-0EAFFF8775C7}" type="datetimeFigureOut">
              <a:rPr lang="fr-FR" smtClean="0"/>
              <a:t>21/05/2020</a:t>
            </a:fld>
            <a:endParaRPr lang="fr-FR"/>
          </a:p>
        </p:txBody>
      </p:sp>
      <p:sp>
        <p:nvSpPr>
          <p:cNvPr id="6" name="Espace réservé du pied de page 5">
            <a:extLst>
              <a:ext uri="{FF2B5EF4-FFF2-40B4-BE49-F238E27FC236}">
                <a16:creationId xmlns:a16="http://schemas.microsoft.com/office/drawing/2014/main" id="{F2F3CB9C-7141-4C46-B73A-F49B813D25A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8E7CE0FE-7775-4BDE-9BAF-9F8C9C4A4F74}"/>
              </a:ext>
            </a:extLst>
          </p:cNvPr>
          <p:cNvSpPr>
            <a:spLocks noGrp="1"/>
          </p:cNvSpPr>
          <p:nvPr>
            <p:ph type="sldNum" sz="quarter" idx="12"/>
          </p:nvPr>
        </p:nvSpPr>
        <p:spPr/>
        <p:txBody>
          <a:bodyPr/>
          <a:lstStyle/>
          <a:p>
            <a:fld id="{693C035E-F5F5-4052-88AE-95450E951512}" type="slidenum">
              <a:rPr lang="fr-FR" smtClean="0"/>
              <a:t>‹N°›</a:t>
            </a:fld>
            <a:endParaRPr lang="fr-FR"/>
          </a:p>
        </p:txBody>
      </p:sp>
    </p:spTree>
    <p:extLst>
      <p:ext uri="{BB962C8B-B14F-4D97-AF65-F5344CB8AC3E}">
        <p14:creationId xmlns:p14="http://schemas.microsoft.com/office/powerpoint/2010/main" val="219874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E6BA7D9-4429-42B4-8288-53B7925FFD73}"/>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7B97B957-10C7-433C-94A0-C08A2F8E779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E5B4AA8E-DC8F-49E1-9E8A-4598E17E8395}"/>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C6472F5E-8A05-43FF-B451-1A872A83CE9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D1496534-B818-43FC-866C-150B810BB468}"/>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C9B44371-F267-4904-B6CB-DE6A8E8FE1A5}"/>
              </a:ext>
            </a:extLst>
          </p:cNvPr>
          <p:cNvSpPr>
            <a:spLocks noGrp="1"/>
          </p:cNvSpPr>
          <p:nvPr>
            <p:ph type="dt" sz="half" idx="10"/>
          </p:nvPr>
        </p:nvSpPr>
        <p:spPr/>
        <p:txBody>
          <a:bodyPr/>
          <a:lstStyle/>
          <a:p>
            <a:fld id="{259BE66F-702F-4EA1-8B2F-0EAFFF8775C7}" type="datetimeFigureOut">
              <a:rPr lang="fr-FR" smtClean="0"/>
              <a:t>21/05/2020</a:t>
            </a:fld>
            <a:endParaRPr lang="fr-FR"/>
          </a:p>
        </p:txBody>
      </p:sp>
      <p:sp>
        <p:nvSpPr>
          <p:cNvPr id="8" name="Espace réservé du pied de page 7">
            <a:extLst>
              <a:ext uri="{FF2B5EF4-FFF2-40B4-BE49-F238E27FC236}">
                <a16:creationId xmlns:a16="http://schemas.microsoft.com/office/drawing/2014/main" id="{06E7EA7A-8A9A-42D0-B54C-564BE3A6D9EB}"/>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53A51140-26CB-4B90-807C-0D633826F741}"/>
              </a:ext>
            </a:extLst>
          </p:cNvPr>
          <p:cNvSpPr>
            <a:spLocks noGrp="1"/>
          </p:cNvSpPr>
          <p:nvPr>
            <p:ph type="sldNum" sz="quarter" idx="12"/>
          </p:nvPr>
        </p:nvSpPr>
        <p:spPr/>
        <p:txBody>
          <a:bodyPr/>
          <a:lstStyle/>
          <a:p>
            <a:fld id="{693C035E-F5F5-4052-88AE-95450E951512}" type="slidenum">
              <a:rPr lang="fr-FR" smtClean="0"/>
              <a:t>‹N°›</a:t>
            </a:fld>
            <a:endParaRPr lang="fr-FR"/>
          </a:p>
        </p:txBody>
      </p:sp>
    </p:spTree>
    <p:extLst>
      <p:ext uri="{BB962C8B-B14F-4D97-AF65-F5344CB8AC3E}">
        <p14:creationId xmlns:p14="http://schemas.microsoft.com/office/powerpoint/2010/main" val="5404299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C13212-43B4-481B-9615-B4DD8ED88CEF}"/>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FB73DD9A-606E-4C9C-8E62-0692E5854723}"/>
              </a:ext>
            </a:extLst>
          </p:cNvPr>
          <p:cNvSpPr>
            <a:spLocks noGrp="1"/>
          </p:cNvSpPr>
          <p:nvPr>
            <p:ph type="dt" sz="half" idx="10"/>
          </p:nvPr>
        </p:nvSpPr>
        <p:spPr/>
        <p:txBody>
          <a:bodyPr/>
          <a:lstStyle/>
          <a:p>
            <a:fld id="{259BE66F-702F-4EA1-8B2F-0EAFFF8775C7}" type="datetimeFigureOut">
              <a:rPr lang="fr-FR" smtClean="0"/>
              <a:t>21/05/2020</a:t>
            </a:fld>
            <a:endParaRPr lang="fr-FR"/>
          </a:p>
        </p:txBody>
      </p:sp>
      <p:sp>
        <p:nvSpPr>
          <p:cNvPr id="4" name="Espace réservé du pied de page 3">
            <a:extLst>
              <a:ext uri="{FF2B5EF4-FFF2-40B4-BE49-F238E27FC236}">
                <a16:creationId xmlns:a16="http://schemas.microsoft.com/office/drawing/2014/main" id="{A03BD862-0738-44AC-A352-8EC56BB02C43}"/>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BD9BDAD8-2827-41FC-8E58-936404068CBB}"/>
              </a:ext>
            </a:extLst>
          </p:cNvPr>
          <p:cNvSpPr>
            <a:spLocks noGrp="1"/>
          </p:cNvSpPr>
          <p:nvPr>
            <p:ph type="sldNum" sz="quarter" idx="12"/>
          </p:nvPr>
        </p:nvSpPr>
        <p:spPr/>
        <p:txBody>
          <a:bodyPr/>
          <a:lstStyle/>
          <a:p>
            <a:fld id="{693C035E-F5F5-4052-88AE-95450E951512}" type="slidenum">
              <a:rPr lang="fr-FR" smtClean="0"/>
              <a:t>‹N°›</a:t>
            </a:fld>
            <a:endParaRPr lang="fr-FR"/>
          </a:p>
        </p:txBody>
      </p:sp>
    </p:spTree>
    <p:extLst>
      <p:ext uri="{BB962C8B-B14F-4D97-AF65-F5344CB8AC3E}">
        <p14:creationId xmlns:p14="http://schemas.microsoft.com/office/powerpoint/2010/main" val="9374034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082A63C8-69B0-4AF3-ADA9-19B8DDD15C9E}"/>
              </a:ext>
            </a:extLst>
          </p:cNvPr>
          <p:cNvSpPr>
            <a:spLocks noGrp="1"/>
          </p:cNvSpPr>
          <p:nvPr>
            <p:ph type="dt" sz="half" idx="10"/>
          </p:nvPr>
        </p:nvSpPr>
        <p:spPr/>
        <p:txBody>
          <a:bodyPr/>
          <a:lstStyle/>
          <a:p>
            <a:fld id="{259BE66F-702F-4EA1-8B2F-0EAFFF8775C7}" type="datetimeFigureOut">
              <a:rPr lang="fr-FR" smtClean="0"/>
              <a:t>21/05/2020</a:t>
            </a:fld>
            <a:endParaRPr lang="fr-FR"/>
          </a:p>
        </p:txBody>
      </p:sp>
      <p:sp>
        <p:nvSpPr>
          <p:cNvPr id="3" name="Espace réservé du pied de page 2">
            <a:extLst>
              <a:ext uri="{FF2B5EF4-FFF2-40B4-BE49-F238E27FC236}">
                <a16:creationId xmlns:a16="http://schemas.microsoft.com/office/drawing/2014/main" id="{D61E106F-5ABF-491A-A2D9-3C85560259CE}"/>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71021491-525B-4068-9A81-7483858367B8}"/>
              </a:ext>
            </a:extLst>
          </p:cNvPr>
          <p:cNvSpPr>
            <a:spLocks noGrp="1"/>
          </p:cNvSpPr>
          <p:nvPr>
            <p:ph type="sldNum" sz="quarter" idx="12"/>
          </p:nvPr>
        </p:nvSpPr>
        <p:spPr/>
        <p:txBody>
          <a:bodyPr/>
          <a:lstStyle/>
          <a:p>
            <a:fld id="{693C035E-F5F5-4052-88AE-95450E951512}" type="slidenum">
              <a:rPr lang="fr-FR" smtClean="0"/>
              <a:t>‹N°›</a:t>
            </a:fld>
            <a:endParaRPr lang="fr-FR"/>
          </a:p>
        </p:txBody>
      </p:sp>
    </p:spTree>
    <p:extLst>
      <p:ext uri="{BB962C8B-B14F-4D97-AF65-F5344CB8AC3E}">
        <p14:creationId xmlns:p14="http://schemas.microsoft.com/office/powerpoint/2010/main" val="2498664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297CF8-AA54-4D23-AD3F-79D48004B1D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75EA421C-DB9D-4050-98A1-0D1220EF28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2828A770-7717-4177-ACBC-922374C708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7F3420E1-4184-41AE-8963-C1AD230BCAE6}"/>
              </a:ext>
            </a:extLst>
          </p:cNvPr>
          <p:cNvSpPr>
            <a:spLocks noGrp="1"/>
          </p:cNvSpPr>
          <p:nvPr>
            <p:ph type="dt" sz="half" idx="10"/>
          </p:nvPr>
        </p:nvSpPr>
        <p:spPr/>
        <p:txBody>
          <a:bodyPr/>
          <a:lstStyle/>
          <a:p>
            <a:fld id="{259BE66F-702F-4EA1-8B2F-0EAFFF8775C7}" type="datetimeFigureOut">
              <a:rPr lang="fr-FR" smtClean="0"/>
              <a:t>21/05/2020</a:t>
            </a:fld>
            <a:endParaRPr lang="fr-FR"/>
          </a:p>
        </p:txBody>
      </p:sp>
      <p:sp>
        <p:nvSpPr>
          <p:cNvPr id="6" name="Espace réservé du pied de page 5">
            <a:extLst>
              <a:ext uri="{FF2B5EF4-FFF2-40B4-BE49-F238E27FC236}">
                <a16:creationId xmlns:a16="http://schemas.microsoft.com/office/drawing/2014/main" id="{836C1029-45E1-4FE7-BC2E-FA5651B88034}"/>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3EA78FF-F620-41DE-AB9E-5BE5D6681DDD}"/>
              </a:ext>
            </a:extLst>
          </p:cNvPr>
          <p:cNvSpPr>
            <a:spLocks noGrp="1"/>
          </p:cNvSpPr>
          <p:nvPr>
            <p:ph type="sldNum" sz="quarter" idx="12"/>
          </p:nvPr>
        </p:nvSpPr>
        <p:spPr/>
        <p:txBody>
          <a:bodyPr/>
          <a:lstStyle/>
          <a:p>
            <a:fld id="{693C035E-F5F5-4052-88AE-95450E951512}" type="slidenum">
              <a:rPr lang="fr-FR" smtClean="0"/>
              <a:t>‹N°›</a:t>
            </a:fld>
            <a:endParaRPr lang="fr-FR"/>
          </a:p>
        </p:txBody>
      </p:sp>
    </p:spTree>
    <p:extLst>
      <p:ext uri="{BB962C8B-B14F-4D97-AF65-F5344CB8AC3E}">
        <p14:creationId xmlns:p14="http://schemas.microsoft.com/office/powerpoint/2010/main" val="4066288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FA29CAA-8E6B-4C9F-959B-F38632F84592}"/>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B6AC647D-8A1D-4508-B81B-06C5E715FF5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A49496A4-6044-4198-B38D-02A96D1D44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5D0C8520-9DA0-4371-94E5-084CBF1E45FE}"/>
              </a:ext>
            </a:extLst>
          </p:cNvPr>
          <p:cNvSpPr>
            <a:spLocks noGrp="1"/>
          </p:cNvSpPr>
          <p:nvPr>
            <p:ph type="dt" sz="half" idx="10"/>
          </p:nvPr>
        </p:nvSpPr>
        <p:spPr/>
        <p:txBody>
          <a:bodyPr/>
          <a:lstStyle/>
          <a:p>
            <a:fld id="{259BE66F-702F-4EA1-8B2F-0EAFFF8775C7}" type="datetimeFigureOut">
              <a:rPr lang="fr-FR" smtClean="0"/>
              <a:t>21/05/2020</a:t>
            </a:fld>
            <a:endParaRPr lang="fr-FR"/>
          </a:p>
        </p:txBody>
      </p:sp>
      <p:sp>
        <p:nvSpPr>
          <p:cNvPr id="6" name="Espace réservé du pied de page 5">
            <a:extLst>
              <a:ext uri="{FF2B5EF4-FFF2-40B4-BE49-F238E27FC236}">
                <a16:creationId xmlns:a16="http://schemas.microsoft.com/office/drawing/2014/main" id="{F9A34050-FA36-4645-A318-4FED322E7B06}"/>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A06AB88B-A260-4DEF-8B43-C8E738DBF502}"/>
              </a:ext>
            </a:extLst>
          </p:cNvPr>
          <p:cNvSpPr>
            <a:spLocks noGrp="1"/>
          </p:cNvSpPr>
          <p:nvPr>
            <p:ph type="sldNum" sz="quarter" idx="12"/>
          </p:nvPr>
        </p:nvSpPr>
        <p:spPr/>
        <p:txBody>
          <a:bodyPr/>
          <a:lstStyle/>
          <a:p>
            <a:fld id="{693C035E-F5F5-4052-88AE-95450E951512}" type="slidenum">
              <a:rPr lang="fr-FR" smtClean="0"/>
              <a:t>‹N°›</a:t>
            </a:fld>
            <a:endParaRPr lang="fr-FR"/>
          </a:p>
        </p:txBody>
      </p:sp>
    </p:spTree>
    <p:extLst>
      <p:ext uri="{BB962C8B-B14F-4D97-AF65-F5344CB8AC3E}">
        <p14:creationId xmlns:p14="http://schemas.microsoft.com/office/powerpoint/2010/main" val="18460265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1075C76E-1A53-4635-9369-5D7A62034BB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9C95FAEC-95DD-486D-86EF-EBB5B05CCF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438C24C-8B5B-4FC8-9A90-9F5E5235B4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9BE66F-702F-4EA1-8B2F-0EAFFF8775C7}" type="datetimeFigureOut">
              <a:rPr lang="fr-FR" smtClean="0"/>
              <a:t>21/05/2020</a:t>
            </a:fld>
            <a:endParaRPr lang="fr-FR"/>
          </a:p>
        </p:txBody>
      </p:sp>
      <p:sp>
        <p:nvSpPr>
          <p:cNvPr id="5" name="Espace réservé du pied de page 4">
            <a:extLst>
              <a:ext uri="{FF2B5EF4-FFF2-40B4-BE49-F238E27FC236}">
                <a16:creationId xmlns:a16="http://schemas.microsoft.com/office/drawing/2014/main" id="{B33432EF-9BDB-4073-8907-062058E89A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524E36B3-D2FF-48A4-B09C-B78B1EDB93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3C035E-F5F5-4052-88AE-95450E951512}" type="slidenum">
              <a:rPr lang="fr-FR" smtClean="0"/>
              <a:t>‹N°›</a:t>
            </a:fld>
            <a:endParaRPr lang="fr-FR"/>
          </a:p>
        </p:txBody>
      </p:sp>
    </p:spTree>
    <p:extLst>
      <p:ext uri="{BB962C8B-B14F-4D97-AF65-F5344CB8AC3E}">
        <p14:creationId xmlns:p14="http://schemas.microsoft.com/office/powerpoint/2010/main" val="8579497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2.wmf"/><Relationship Id="rId5" Type="http://schemas.openxmlformats.org/officeDocument/2006/relationships/oleObject" Target="../embeddings/oleObject2.bin"/><Relationship Id="rId4" Type="http://schemas.openxmlformats.org/officeDocument/2006/relationships/image" Target="../media/image1.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4.wmf"/></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xml"/><Relationship Id="rId1" Type="http://schemas.openxmlformats.org/officeDocument/2006/relationships/video" Target="https://www.youtube.com/embed/iIKYrQ_oPWc"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4DACE4E-F6DB-4DAD-A40C-1F1ADD75BEE6}"/>
              </a:ext>
            </a:extLst>
          </p:cNvPr>
          <p:cNvSpPr>
            <a:spLocks noGrp="1"/>
          </p:cNvSpPr>
          <p:nvPr>
            <p:ph type="ctrTitle"/>
          </p:nvPr>
        </p:nvSpPr>
        <p:spPr/>
        <p:txBody>
          <a:bodyPr/>
          <a:lstStyle/>
          <a:p>
            <a:r>
              <a:rPr lang="fr-FR" dirty="0"/>
              <a:t>Vendredi 29 mai  </a:t>
            </a:r>
          </a:p>
        </p:txBody>
      </p:sp>
      <p:sp>
        <p:nvSpPr>
          <p:cNvPr id="4" name="Sous-titre 3"/>
          <p:cNvSpPr>
            <a:spLocks noGrp="1"/>
          </p:cNvSpPr>
          <p:nvPr>
            <p:ph type="subTitle" idx="1"/>
          </p:nvPr>
        </p:nvSpPr>
        <p:spPr/>
        <p:txBody>
          <a:bodyPr/>
          <a:lstStyle/>
          <a:p>
            <a:endParaRPr lang="fr-FR"/>
          </a:p>
        </p:txBody>
      </p:sp>
    </p:spTree>
    <p:extLst>
      <p:ext uri="{BB962C8B-B14F-4D97-AF65-F5344CB8AC3E}">
        <p14:creationId xmlns:p14="http://schemas.microsoft.com/office/powerpoint/2010/main" val="10575333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480ABF5E-683C-4FFB-A85F-A2A3D2C33915}"/>
              </a:ext>
            </a:extLst>
          </p:cNvPr>
          <p:cNvSpPr>
            <a:spLocks noGrp="1"/>
          </p:cNvSpPr>
          <p:nvPr>
            <p:ph type="subTitle" idx="1"/>
          </p:nvPr>
        </p:nvSpPr>
        <p:spPr>
          <a:xfrm>
            <a:off x="463826" y="1457739"/>
            <a:ext cx="11304104" cy="5135217"/>
          </a:xfrm>
        </p:spPr>
        <p:txBody>
          <a:bodyPr>
            <a:normAutofit/>
          </a:bodyPr>
          <a:lstStyle/>
          <a:p>
            <a:r>
              <a:rPr lang="fr-FR" sz="3200" b="1" u="sng" dirty="0">
                <a:solidFill>
                  <a:srgbClr val="FF0000"/>
                </a:solidFill>
              </a:rPr>
              <a:t>Les mots qui ont plusieurs sens</a:t>
            </a:r>
          </a:p>
          <a:p>
            <a:endParaRPr lang="fr-FR" sz="3200" dirty="0"/>
          </a:p>
          <a:p>
            <a:r>
              <a:rPr lang="fr-FR" sz="3200" b="1" u="sng" dirty="0">
                <a:effectLst>
                  <a:outerShdw blurRad="38100" dist="38100" dir="2700000" algn="tl">
                    <a:srgbClr val="000000">
                      <a:alpha val="43137"/>
                    </a:srgbClr>
                  </a:outerShdw>
                </a:effectLst>
              </a:rPr>
              <a:t>Exercices d’application </a:t>
            </a:r>
          </a:p>
          <a:p>
            <a:r>
              <a:rPr lang="fr-FR" dirty="0"/>
              <a:t>Révisions</a:t>
            </a:r>
          </a:p>
          <a:p>
            <a:r>
              <a:rPr lang="fr-FR" dirty="0"/>
              <a:t>2 fiches</a:t>
            </a:r>
          </a:p>
          <a:p>
            <a:pPr lvl="0"/>
            <a:endParaRPr lang="fr-FR" sz="3200" dirty="0"/>
          </a:p>
        </p:txBody>
      </p:sp>
      <p:sp>
        <p:nvSpPr>
          <p:cNvPr id="5" name="Titre 4">
            <a:extLst>
              <a:ext uri="{FF2B5EF4-FFF2-40B4-BE49-F238E27FC236}">
                <a16:creationId xmlns:a16="http://schemas.microsoft.com/office/drawing/2014/main" id="{B0EC82C0-16F3-4E6A-8F26-37B38D562765}"/>
              </a:ext>
            </a:extLst>
          </p:cNvPr>
          <p:cNvSpPr>
            <a:spLocks noGrp="1"/>
          </p:cNvSpPr>
          <p:nvPr>
            <p:ph type="ctrTitle"/>
          </p:nvPr>
        </p:nvSpPr>
        <p:spPr>
          <a:xfrm>
            <a:off x="1524000" y="265044"/>
            <a:ext cx="9144000" cy="859528"/>
          </a:xfrm>
        </p:spPr>
        <p:txBody>
          <a:bodyPr>
            <a:normAutofit fontScale="90000"/>
          </a:bodyPr>
          <a:lstStyle/>
          <a:p>
            <a:r>
              <a:rPr lang="fr-FR" dirty="0"/>
              <a:t>Vocabulaire</a:t>
            </a:r>
          </a:p>
        </p:txBody>
      </p:sp>
      <p:graphicFrame>
        <p:nvGraphicFramePr>
          <p:cNvPr id="2" name="Objet 1">
            <a:extLst>
              <a:ext uri="{FF2B5EF4-FFF2-40B4-BE49-F238E27FC236}">
                <a16:creationId xmlns:a16="http://schemas.microsoft.com/office/drawing/2014/main" id="{5808DC94-B367-450F-A679-AA601A46A9EC}"/>
              </a:ext>
            </a:extLst>
          </p:cNvPr>
          <p:cNvGraphicFramePr>
            <a:graphicFrameLocks noChangeAspect="1"/>
          </p:cNvGraphicFramePr>
          <p:nvPr>
            <p:extLst>
              <p:ext uri="{D42A27DB-BD31-4B8C-83A1-F6EECF244321}">
                <p14:modId xmlns:p14="http://schemas.microsoft.com/office/powerpoint/2010/main" val="4247830790"/>
              </p:ext>
            </p:extLst>
          </p:nvPr>
        </p:nvGraphicFramePr>
        <p:xfrm>
          <a:off x="3329126" y="4531898"/>
          <a:ext cx="2160942" cy="712569"/>
        </p:xfrm>
        <a:graphic>
          <a:graphicData uri="http://schemas.openxmlformats.org/presentationml/2006/ole">
            <mc:AlternateContent xmlns:mc="http://schemas.openxmlformats.org/markup-compatibility/2006">
              <mc:Choice xmlns:v="urn:schemas-microsoft-com:vml" Requires="v">
                <p:oleObj spid="_x0000_s1042" name="Objet d’environnement du Gestionnaire de liaisons" showAsIcon="1" r:id="rId3" imgW="1328760" imgH="437400" progId="Package">
                  <p:embed/>
                </p:oleObj>
              </mc:Choice>
              <mc:Fallback>
                <p:oleObj name="Objet d’environnement du Gestionnaire de liaisons" showAsIcon="1" r:id="rId3" imgW="1328760" imgH="437400" progId="Package">
                  <p:embed/>
                  <p:pic>
                    <p:nvPicPr>
                      <p:cNvPr id="0" name=""/>
                      <p:cNvPicPr/>
                      <p:nvPr/>
                    </p:nvPicPr>
                    <p:blipFill>
                      <a:blip r:embed="rId4"/>
                      <a:stretch>
                        <a:fillRect/>
                      </a:stretch>
                    </p:blipFill>
                    <p:spPr>
                      <a:xfrm>
                        <a:off x="3329126" y="4531898"/>
                        <a:ext cx="2160942" cy="712569"/>
                      </a:xfrm>
                      <a:prstGeom prst="rect">
                        <a:avLst/>
                      </a:prstGeom>
                    </p:spPr>
                  </p:pic>
                </p:oleObj>
              </mc:Fallback>
            </mc:AlternateContent>
          </a:graphicData>
        </a:graphic>
      </p:graphicFrame>
      <p:graphicFrame>
        <p:nvGraphicFramePr>
          <p:cNvPr id="4" name="Objet 3">
            <a:extLst>
              <a:ext uri="{FF2B5EF4-FFF2-40B4-BE49-F238E27FC236}">
                <a16:creationId xmlns:a16="http://schemas.microsoft.com/office/drawing/2014/main" id="{4E1445BB-BDEC-4719-8E2B-2E031B5DE8AD}"/>
              </a:ext>
            </a:extLst>
          </p:cNvPr>
          <p:cNvGraphicFramePr>
            <a:graphicFrameLocks noChangeAspect="1"/>
          </p:cNvGraphicFramePr>
          <p:nvPr>
            <p:extLst>
              <p:ext uri="{D42A27DB-BD31-4B8C-83A1-F6EECF244321}">
                <p14:modId xmlns:p14="http://schemas.microsoft.com/office/powerpoint/2010/main" val="1486525953"/>
              </p:ext>
            </p:extLst>
          </p:nvPr>
        </p:nvGraphicFramePr>
        <p:xfrm>
          <a:off x="6906121" y="4518734"/>
          <a:ext cx="3049691" cy="702600"/>
        </p:xfrm>
        <a:graphic>
          <a:graphicData uri="http://schemas.openxmlformats.org/presentationml/2006/ole">
            <mc:AlternateContent xmlns:mc="http://schemas.openxmlformats.org/markup-compatibility/2006">
              <mc:Choice xmlns:v="urn:schemas-microsoft-com:vml" Requires="v">
                <p:oleObj spid="_x0000_s1043" name="Objet d’environnement du Gestionnaire de liaisons" showAsIcon="1" r:id="rId5" imgW="1902600" imgH="437400" progId="Package">
                  <p:embed/>
                </p:oleObj>
              </mc:Choice>
              <mc:Fallback>
                <p:oleObj name="Objet d’environnement du Gestionnaire de liaisons" showAsIcon="1" r:id="rId5" imgW="1902600" imgH="437400" progId="Package">
                  <p:embed/>
                  <p:pic>
                    <p:nvPicPr>
                      <p:cNvPr id="0" name=""/>
                      <p:cNvPicPr/>
                      <p:nvPr/>
                    </p:nvPicPr>
                    <p:blipFill>
                      <a:blip r:embed="rId6"/>
                      <a:stretch>
                        <a:fillRect/>
                      </a:stretch>
                    </p:blipFill>
                    <p:spPr>
                      <a:xfrm>
                        <a:off x="6906121" y="4518734"/>
                        <a:ext cx="3049691" cy="702600"/>
                      </a:xfrm>
                      <a:prstGeom prst="rect">
                        <a:avLst/>
                      </a:prstGeom>
                    </p:spPr>
                  </p:pic>
                </p:oleObj>
              </mc:Fallback>
            </mc:AlternateContent>
          </a:graphicData>
        </a:graphic>
      </p:graphicFrame>
    </p:spTree>
    <p:extLst>
      <p:ext uri="{BB962C8B-B14F-4D97-AF65-F5344CB8AC3E}">
        <p14:creationId xmlns:p14="http://schemas.microsoft.com/office/powerpoint/2010/main" val="5797030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480ABF5E-683C-4FFB-A85F-A2A3D2C33915}"/>
              </a:ext>
            </a:extLst>
          </p:cNvPr>
          <p:cNvSpPr>
            <a:spLocks noGrp="1"/>
          </p:cNvSpPr>
          <p:nvPr>
            <p:ph type="subTitle" idx="1"/>
          </p:nvPr>
        </p:nvSpPr>
        <p:spPr>
          <a:xfrm>
            <a:off x="463826" y="1457739"/>
            <a:ext cx="11304104" cy="5135217"/>
          </a:xfrm>
        </p:spPr>
        <p:txBody>
          <a:bodyPr>
            <a:normAutofit/>
          </a:bodyPr>
          <a:lstStyle/>
          <a:p>
            <a:r>
              <a:rPr lang="fr-FR" sz="3200" b="1" u="sng" dirty="0">
                <a:solidFill>
                  <a:srgbClr val="FF0000"/>
                </a:solidFill>
              </a:rPr>
              <a:t>Les noms génériques</a:t>
            </a:r>
          </a:p>
          <a:p>
            <a:endParaRPr lang="fr-FR" sz="3200" dirty="0"/>
          </a:p>
          <a:p>
            <a:r>
              <a:rPr lang="fr-FR" sz="3200" b="1" u="sng" dirty="0">
                <a:effectLst>
                  <a:outerShdw blurRad="38100" dist="38100" dir="2700000" algn="tl">
                    <a:srgbClr val="000000">
                      <a:alpha val="43137"/>
                    </a:srgbClr>
                  </a:outerShdw>
                </a:effectLst>
              </a:rPr>
              <a:t>Exercices d’application </a:t>
            </a:r>
          </a:p>
          <a:p>
            <a:r>
              <a:rPr lang="fr-FR" dirty="0"/>
              <a:t>Lire « je retiens »  page 164</a:t>
            </a:r>
          </a:p>
          <a:p>
            <a:r>
              <a:rPr lang="fr-FR" dirty="0"/>
              <a:t>Exercice 1 page 164</a:t>
            </a:r>
          </a:p>
          <a:p>
            <a:pPr lvl="0"/>
            <a:endParaRPr lang="fr-FR" sz="3200" dirty="0"/>
          </a:p>
        </p:txBody>
      </p:sp>
      <p:sp>
        <p:nvSpPr>
          <p:cNvPr id="5" name="Titre 4">
            <a:extLst>
              <a:ext uri="{FF2B5EF4-FFF2-40B4-BE49-F238E27FC236}">
                <a16:creationId xmlns:a16="http://schemas.microsoft.com/office/drawing/2014/main" id="{B0EC82C0-16F3-4E6A-8F26-37B38D562765}"/>
              </a:ext>
            </a:extLst>
          </p:cNvPr>
          <p:cNvSpPr>
            <a:spLocks noGrp="1"/>
          </p:cNvSpPr>
          <p:nvPr>
            <p:ph type="ctrTitle"/>
          </p:nvPr>
        </p:nvSpPr>
        <p:spPr>
          <a:xfrm>
            <a:off x="1524000" y="265044"/>
            <a:ext cx="9144000" cy="859528"/>
          </a:xfrm>
        </p:spPr>
        <p:txBody>
          <a:bodyPr>
            <a:normAutofit fontScale="90000"/>
          </a:bodyPr>
          <a:lstStyle/>
          <a:p>
            <a:r>
              <a:rPr lang="fr-FR" dirty="0"/>
              <a:t>Vocabulaire</a:t>
            </a:r>
          </a:p>
        </p:txBody>
      </p:sp>
    </p:spTree>
    <p:extLst>
      <p:ext uri="{BB962C8B-B14F-4D97-AF65-F5344CB8AC3E}">
        <p14:creationId xmlns:p14="http://schemas.microsoft.com/office/powerpoint/2010/main" val="35693503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480ABF5E-683C-4FFB-A85F-A2A3D2C33915}"/>
              </a:ext>
            </a:extLst>
          </p:cNvPr>
          <p:cNvSpPr>
            <a:spLocks noGrp="1"/>
          </p:cNvSpPr>
          <p:nvPr>
            <p:ph type="subTitle" idx="1"/>
          </p:nvPr>
        </p:nvSpPr>
        <p:spPr>
          <a:xfrm>
            <a:off x="463826" y="1457739"/>
            <a:ext cx="11304104" cy="5135217"/>
          </a:xfrm>
        </p:spPr>
        <p:txBody>
          <a:bodyPr>
            <a:normAutofit/>
          </a:bodyPr>
          <a:lstStyle/>
          <a:p>
            <a:r>
              <a:rPr lang="fr-FR" sz="3200" b="1" u="sng" dirty="0">
                <a:solidFill>
                  <a:srgbClr val="FF0000"/>
                </a:solidFill>
              </a:rPr>
              <a:t>Les contenances </a:t>
            </a:r>
          </a:p>
          <a:p>
            <a:endParaRPr lang="fr-FR" sz="3200" dirty="0"/>
          </a:p>
          <a:p>
            <a:endParaRPr lang="fr-FR" sz="3200" dirty="0"/>
          </a:p>
          <a:p>
            <a:endParaRPr lang="fr-FR" dirty="0"/>
          </a:p>
          <a:p>
            <a:r>
              <a:rPr lang="fr-FR" sz="3200" dirty="0"/>
              <a:t>Savoir par cœur Dico maths 38, 39 page 21</a:t>
            </a:r>
          </a:p>
          <a:p>
            <a:endParaRPr lang="fr-FR" sz="4000" dirty="0"/>
          </a:p>
          <a:p>
            <a:endParaRPr lang="fr-FR" sz="3200" dirty="0"/>
          </a:p>
        </p:txBody>
      </p:sp>
      <p:sp>
        <p:nvSpPr>
          <p:cNvPr id="5" name="Titre 4">
            <a:extLst>
              <a:ext uri="{FF2B5EF4-FFF2-40B4-BE49-F238E27FC236}">
                <a16:creationId xmlns:a16="http://schemas.microsoft.com/office/drawing/2014/main" id="{B0EC82C0-16F3-4E6A-8F26-37B38D562765}"/>
              </a:ext>
            </a:extLst>
          </p:cNvPr>
          <p:cNvSpPr>
            <a:spLocks noGrp="1"/>
          </p:cNvSpPr>
          <p:nvPr>
            <p:ph type="ctrTitle"/>
          </p:nvPr>
        </p:nvSpPr>
        <p:spPr>
          <a:xfrm>
            <a:off x="1524000" y="265044"/>
            <a:ext cx="9144000" cy="859528"/>
          </a:xfrm>
        </p:spPr>
        <p:txBody>
          <a:bodyPr>
            <a:normAutofit fontScale="90000"/>
          </a:bodyPr>
          <a:lstStyle/>
          <a:p>
            <a:r>
              <a:rPr lang="fr-FR" dirty="0"/>
              <a:t>Grandeurs et mesures</a:t>
            </a:r>
          </a:p>
        </p:txBody>
      </p:sp>
      <p:pic>
        <p:nvPicPr>
          <p:cNvPr id="6" name="Picture 2" descr="Logo attention / Permis de conduire / Démarches administratives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58008" y="2348326"/>
            <a:ext cx="1080674" cy="10806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17293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480ABF5E-683C-4FFB-A85F-A2A3D2C33915}"/>
              </a:ext>
            </a:extLst>
          </p:cNvPr>
          <p:cNvSpPr>
            <a:spLocks noGrp="1"/>
          </p:cNvSpPr>
          <p:nvPr>
            <p:ph type="subTitle" idx="1"/>
          </p:nvPr>
        </p:nvSpPr>
        <p:spPr>
          <a:xfrm>
            <a:off x="463826" y="1722783"/>
            <a:ext cx="11304104" cy="5135217"/>
          </a:xfrm>
        </p:spPr>
        <p:txBody>
          <a:bodyPr>
            <a:normAutofit/>
          </a:bodyPr>
          <a:lstStyle/>
          <a:p>
            <a:endParaRPr lang="fr-FR" sz="3200" i="1" dirty="0"/>
          </a:p>
          <a:p>
            <a:endParaRPr lang="fr-FR" sz="3200" i="1" dirty="0"/>
          </a:p>
        </p:txBody>
      </p:sp>
      <p:sp>
        <p:nvSpPr>
          <p:cNvPr id="5" name="Titre 4">
            <a:extLst>
              <a:ext uri="{FF2B5EF4-FFF2-40B4-BE49-F238E27FC236}">
                <a16:creationId xmlns:a16="http://schemas.microsoft.com/office/drawing/2014/main" id="{B0EC82C0-16F3-4E6A-8F26-37B38D562765}"/>
              </a:ext>
            </a:extLst>
          </p:cNvPr>
          <p:cNvSpPr>
            <a:spLocks noGrp="1"/>
          </p:cNvSpPr>
          <p:nvPr>
            <p:ph type="ctrTitle"/>
          </p:nvPr>
        </p:nvSpPr>
        <p:spPr>
          <a:xfrm>
            <a:off x="1524000" y="265044"/>
            <a:ext cx="9144000" cy="859528"/>
          </a:xfrm>
        </p:spPr>
        <p:txBody>
          <a:bodyPr>
            <a:normAutofit fontScale="90000"/>
          </a:bodyPr>
          <a:lstStyle/>
          <a:p>
            <a:r>
              <a:rPr lang="fr-FR" dirty="0"/>
              <a:t>Grandeurs et mesures</a:t>
            </a:r>
          </a:p>
        </p:txBody>
      </p:sp>
      <p:sp>
        <p:nvSpPr>
          <p:cNvPr id="6" name="Sous-titre 2">
            <a:extLst>
              <a:ext uri="{FF2B5EF4-FFF2-40B4-BE49-F238E27FC236}">
                <a16:creationId xmlns:a16="http://schemas.microsoft.com/office/drawing/2014/main" id="{480ABF5E-683C-4FFB-A85F-A2A3D2C33915}"/>
              </a:ext>
            </a:extLst>
          </p:cNvPr>
          <p:cNvSpPr txBox="1">
            <a:spLocks/>
          </p:cNvSpPr>
          <p:nvPr/>
        </p:nvSpPr>
        <p:spPr>
          <a:xfrm>
            <a:off x="463826" y="1214023"/>
            <a:ext cx="11304104" cy="513521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fr-FR" sz="3200" dirty="0"/>
          </a:p>
          <a:p>
            <a:r>
              <a:rPr lang="fr-FR" sz="3200" dirty="0"/>
              <a:t>Tu peux utiliser ton tableau de conversion </a:t>
            </a:r>
            <a:r>
              <a:rPr lang="fr-FR" sz="3200" dirty="0">
                <a:sym typeface="Wingdings" panose="05000000000000000000" pitchFamily="2" charset="2"/>
              </a:rPr>
              <a:t> </a:t>
            </a:r>
            <a:endParaRPr lang="fr-FR" sz="3200" dirty="0"/>
          </a:p>
          <a:p>
            <a:endParaRPr lang="fr-FR" sz="3200" dirty="0"/>
          </a:p>
          <a:p>
            <a:r>
              <a:rPr lang="fr-FR" sz="3200" b="1" dirty="0">
                <a:effectLst>
                  <a:outerShdw blurRad="38100" dist="38100" dir="2700000" algn="tl">
                    <a:srgbClr val="000000">
                      <a:alpha val="43137"/>
                    </a:srgbClr>
                  </a:outerShdw>
                </a:effectLst>
              </a:rPr>
              <a:t>Exercices d’application </a:t>
            </a:r>
          </a:p>
          <a:p>
            <a:r>
              <a:rPr lang="fr-FR" sz="3200" dirty="0"/>
              <a:t>Fichier de géométrie A, B page 47</a:t>
            </a:r>
          </a:p>
          <a:p>
            <a:r>
              <a:rPr lang="fr-FR" sz="3200" dirty="0"/>
              <a:t>4,5,6,7,8 page 51</a:t>
            </a:r>
          </a:p>
          <a:p>
            <a:endParaRPr lang="fr-FR" sz="3200" dirty="0"/>
          </a:p>
        </p:txBody>
      </p:sp>
      <p:graphicFrame>
        <p:nvGraphicFramePr>
          <p:cNvPr id="7" name="Objet 6">
            <a:extLst>
              <a:ext uri="{FF2B5EF4-FFF2-40B4-BE49-F238E27FC236}">
                <a16:creationId xmlns:a16="http://schemas.microsoft.com/office/drawing/2014/main" id="{305C8EAE-FDE5-4B46-94D6-A4CA347DD2DC}"/>
              </a:ext>
            </a:extLst>
          </p:cNvPr>
          <p:cNvGraphicFramePr>
            <a:graphicFrameLocks noChangeAspect="1"/>
          </p:cNvGraphicFramePr>
          <p:nvPr>
            <p:extLst>
              <p:ext uri="{D42A27DB-BD31-4B8C-83A1-F6EECF244321}">
                <p14:modId xmlns:p14="http://schemas.microsoft.com/office/powerpoint/2010/main" val="102032825"/>
              </p:ext>
            </p:extLst>
          </p:nvPr>
        </p:nvGraphicFramePr>
        <p:xfrm>
          <a:off x="9971087" y="1722783"/>
          <a:ext cx="1757087" cy="552342"/>
        </p:xfrm>
        <a:graphic>
          <a:graphicData uri="http://schemas.openxmlformats.org/presentationml/2006/ole">
            <mc:AlternateContent xmlns:mc="http://schemas.openxmlformats.org/markup-compatibility/2006">
              <mc:Choice xmlns:v="urn:schemas-microsoft-com:vml" Requires="v">
                <p:oleObj spid="_x0000_s2058" name="Objet d’environnement du Gestionnaire de liaisons" showAsIcon="1" r:id="rId3" imgW="1393200" imgH="437400" progId="Package">
                  <p:embed/>
                </p:oleObj>
              </mc:Choice>
              <mc:Fallback>
                <p:oleObj name="Objet d’environnement du Gestionnaire de liaisons" showAsIcon="1" r:id="rId3" imgW="1393200" imgH="437400" progId="Package">
                  <p:embed/>
                  <p:pic>
                    <p:nvPicPr>
                      <p:cNvPr id="0" name=""/>
                      <p:cNvPicPr/>
                      <p:nvPr/>
                    </p:nvPicPr>
                    <p:blipFill>
                      <a:blip r:embed="rId4"/>
                      <a:stretch>
                        <a:fillRect/>
                      </a:stretch>
                    </p:blipFill>
                    <p:spPr>
                      <a:xfrm>
                        <a:off x="9971087" y="1722783"/>
                        <a:ext cx="1757087" cy="552342"/>
                      </a:xfrm>
                      <a:prstGeom prst="rect">
                        <a:avLst/>
                      </a:prstGeom>
                    </p:spPr>
                  </p:pic>
                </p:oleObj>
              </mc:Fallback>
            </mc:AlternateContent>
          </a:graphicData>
        </a:graphic>
      </p:graphicFrame>
    </p:spTree>
    <p:extLst>
      <p:ext uri="{BB962C8B-B14F-4D97-AF65-F5344CB8AC3E}">
        <p14:creationId xmlns:p14="http://schemas.microsoft.com/office/powerpoint/2010/main" val="13239859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B0EC82C0-16F3-4E6A-8F26-37B38D562765}"/>
              </a:ext>
            </a:extLst>
          </p:cNvPr>
          <p:cNvSpPr>
            <a:spLocks noGrp="1"/>
          </p:cNvSpPr>
          <p:nvPr>
            <p:ph type="ctrTitle"/>
          </p:nvPr>
        </p:nvSpPr>
        <p:spPr>
          <a:xfrm>
            <a:off x="1524000" y="265044"/>
            <a:ext cx="9144000" cy="859528"/>
          </a:xfrm>
        </p:spPr>
        <p:txBody>
          <a:bodyPr>
            <a:normAutofit fontScale="90000"/>
          </a:bodyPr>
          <a:lstStyle/>
          <a:p>
            <a:r>
              <a:rPr lang="fr-FR" dirty="0"/>
              <a:t>Grandeurs et mesures </a:t>
            </a:r>
          </a:p>
        </p:txBody>
      </p:sp>
      <p:sp>
        <p:nvSpPr>
          <p:cNvPr id="6" name="Sous-titre 2">
            <a:extLst>
              <a:ext uri="{FF2B5EF4-FFF2-40B4-BE49-F238E27FC236}">
                <a16:creationId xmlns:a16="http://schemas.microsoft.com/office/drawing/2014/main" id="{480ABF5E-683C-4FFB-A85F-A2A3D2C33915}"/>
              </a:ext>
            </a:extLst>
          </p:cNvPr>
          <p:cNvSpPr txBox="1">
            <a:spLocks/>
          </p:cNvSpPr>
          <p:nvPr/>
        </p:nvSpPr>
        <p:spPr>
          <a:xfrm>
            <a:off x="463826" y="1214023"/>
            <a:ext cx="11304104" cy="513521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fr-FR" sz="3200" dirty="0"/>
          </a:p>
        </p:txBody>
      </p:sp>
      <p:pic>
        <p:nvPicPr>
          <p:cNvPr id="9" name="iIKYrQ_oPWc"/>
          <p:cNvPicPr>
            <a:picLocks noRot="1" noChangeAspect="1"/>
          </p:cNvPicPr>
          <p:nvPr>
            <a:videoFile r:link="rId1"/>
          </p:nvPr>
        </p:nvPicPr>
        <p:blipFill>
          <a:blip r:embed="rId3"/>
          <a:stretch>
            <a:fillRect/>
          </a:stretch>
        </p:blipFill>
        <p:spPr>
          <a:xfrm>
            <a:off x="2158263" y="1214023"/>
            <a:ext cx="8356880" cy="4700745"/>
          </a:xfrm>
          <a:prstGeom prst="rect">
            <a:avLst/>
          </a:prstGeom>
        </p:spPr>
      </p:pic>
    </p:spTree>
    <p:extLst>
      <p:ext uri="{BB962C8B-B14F-4D97-AF65-F5344CB8AC3E}">
        <p14:creationId xmlns:p14="http://schemas.microsoft.com/office/powerpoint/2010/main" val="8141823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B0EC82C0-16F3-4E6A-8F26-37B38D562765}"/>
              </a:ext>
            </a:extLst>
          </p:cNvPr>
          <p:cNvSpPr>
            <a:spLocks noGrp="1"/>
          </p:cNvSpPr>
          <p:nvPr>
            <p:ph type="ctrTitle"/>
          </p:nvPr>
        </p:nvSpPr>
        <p:spPr>
          <a:xfrm>
            <a:off x="1524000" y="265044"/>
            <a:ext cx="9144000" cy="859528"/>
          </a:xfrm>
        </p:spPr>
        <p:txBody>
          <a:bodyPr>
            <a:normAutofit fontScale="90000"/>
          </a:bodyPr>
          <a:lstStyle/>
          <a:p>
            <a:r>
              <a:rPr lang="fr-FR" dirty="0"/>
              <a:t>Arts visuels</a:t>
            </a:r>
          </a:p>
        </p:txBody>
      </p:sp>
      <p:sp>
        <p:nvSpPr>
          <p:cNvPr id="6" name="Sous-titre 2">
            <a:extLst>
              <a:ext uri="{FF2B5EF4-FFF2-40B4-BE49-F238E27FC236}">
                <a16:creationId xmlns:a16="http://schemas.microsoft.com/office/drawing/2014/main" id="{480ABF5E-683C-4FFB-A85F-A2A3D2C33915}"/>
              </a:ext>
            </a:extLst>
          </p:cNvPr>
          <p:cNvSpPr txBox="1">
            <a:spLocks/>
          </p:cNvSpPr>
          <p:nvPr/>
        </p:nvSpPr>
        <p:spPr>
          <a:xfrm>
            <a:off x="463826" y="1214023"/>
            <a:ext cx="11304104" cy="513521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fr-FR" sz="3200" dirty="0"/>
          </a:p>
        </p:txBody>
      </p:sp>
      <p:sp>
        <p:nvSpPr>
          <p:cNvPr id="2" name="Rectangle 1">
            <a:extLst>
              <a:ext uri="{FF2B5EF4-FFF2-40B4-BE49-F238E27FC236}">
                <a16:creationId xmlns:a16="http://schemas.microsoft.com/office/drawing/2014/main" id="{43F98B30-FB98-4966-93CD-D59CB3F4DFE7}"/>
              </a:ext>
            </a:extLst>
          </p:cNvPr>
          <p:cNvSpPr/>
          <p:nvPr/>
        </p:nvSpPr>
        <p:spPr>
          <a:xfrm>
            <a:off x="394787" y="1255703"/>
            <a:ext cx="11304104" cy="2585323"/>
          </a:xfrm>
          <a:prstGeom prst="rect">
            <a:avLst/>
          </a:prstGeom>
        </p:spPr>
        <p:txBody>
          <a:bodyPr wrap="square">
            <a:spAutoFit/>
          </a:bodyPr>
          <a:lstStyle/>
          <a:p>
            <a:r>
              <a:rPr lang="fr-FR" b="1" i="1" u="sng" dirty="0">
                <a:highlight>
                  <a:srgbClr val="FFFF00"/>
                </a:highlight>
              </a:rPr>
              <a:t>Déroulement de l'activité</a:t>
            </a:r>
            <a:br>
              <a:rPr lang="fr-FR" dirty="0">
                <a:highlight>
                  <a:srgbClr val="FFFF00"/>
                </a:highlight>
              </a:rPr>
            </a:br>
            <a:endParaRPr lang="fr-FR" dirty="0">
              <a:highlight>
                <a:srgbClr val="FFFF00"/>
              </a:highlight>
            </a:endParaRPr>
          </a:p>
          <a:p>
            <a:r>
              <a:rPr lang="fr-FR" dirty="0"/>
              <a:t>Dessiner au crayon, sur la feuille blanche prise dans le sens de la largeur, un village africain : trois cases au premier plan (une maison en forme de "U" et un toit en triangle) et deux cases à l'arrière plan.</a:t>
            </a:r>
          </a:p>
          <a:p>
            <a:r>
              <a:rPr lang="fr-FR" dirty="0"/>
              <a:t>Décorer chaque case au fusain (si tu n’as pas de fusain, utilise un crayon de couleur noire) : réaliser le fond en étalant le fusain avec le doigt ou en floutant le crayon noir avec ton doigt) et dessiner par dessus des décorations en utilisant directement le fusain (ou un feutre noir).</a:t>
            </a:r>
          </a:p>
          <a:p>
            <a:r>
              <a:rPr lang="fr-FR" dirty="0"/>
              <a:t>Repasser avec le fusain les traits de crayon.</a:t>
            </a:r>
          </a:p>
          <a:p>
            <a:r>
              <a:rPr lang="fr-FR" dirty="0"/>
              <a:t>Attention à la manipulation du dessin : le fusain se fixe mal sur la feuille !</a:t>
            </a:r>
          </a:p>
        </p:txBody>
      </p:sp>
      <p:pic>
        <p:nvPicPr>
          <p:cNvPr id="3" name="Image 2">
            <a:extLst>
              <a:ext uri="{FF2B5EF4-FFF2-40B4-BE49-F238E27FC236}">
                <a16:creationId xmlns:a16="http://schemas.microsoft.com/office/drawing/2014/main" id="{CDCB23F9-B79A-41D5-B2D0-52A430740D3F}"/>
              </a:ext>
            </a:extLst>
          </p:cNvPr>
          <p:cNvPicPr>
            <a:picLocks noChangeAspect="1"/>
          </p:cNvPicPr>
          <p:nvPr/>
        </p:nvPicPr>
        <p:blipFill rotWithShape="1">
          <a:blip r:embed="rId2"/>
          <a:srcRect l="72177" t="19212" r="5081" b="50000"/>
          <a:stretch/>
        </p:blipFill>
        <p:spPr>
          <a:xfrm>
            <a:off x="307793" y="4588238"/>
            <a:ext cx="2772698" cy="2111478"/>
          </a:xfrm>
          <a:prstGeom prst="rect">
            <a:avLst/>
          </a:prstGeom>
        </p:spPr>
      </p:pic>
      <p:pic>
        <p:nvPicPr>
          <p:cNvPr id="4" name="Image 3">
            <a:extLst>
              <a:ext uri="{FF2B5EF4-FFF2-40B4-BE49-F238E27FC236}">
                <a16:creationId xmlns:a16="http://schemas.microsoft.com/office/drawing/2014/main" id="{21EAE1DC-C05F-41B5-ABA5-4343B05EF24D}"/>
              </a:ext>
            </a:extLst>
          </p:cNvPr>
          <p:cNvPicPr>
            <a:picLocks noChangeAspect="1"/>
          </p:cNvPicPr>
          <p:nvPr/>
        </p:nvPicPr>
        <p:blipFill rotWithShape="1">
          <a:blip r:embed="rId2"/>
          <a:srcRect l="72500" t="52330" r="5564" b="15555"/>
          <a:stretch/>
        </p:blipFill>
        <p:spPr>
          <a:xfrm>
            <a:off x="3734548" y="4547885"/>
            <a:ext cx="2556386" cy="2105259"/>
          </a:xfrm>
          <a:prstGeom prst="rect">
            <a:avLst/>
          </a:prstGeom>
        </p:spPr>
      </p:pic>
      <p:pic>
        <p:nvPicPr>
          <p:cNvPr id="7" name="Image 6">
            <a:extLst>
              <a:ext uri="{FF2B5EF4-FFF2-40B4-BE49-F238E27FC236}">
                <a16:creationId xmlns:a16="http://schemas.microsoft.com/office/drawing/2014/main" id="{58AA56A8-E107-4C37-90D6-991A26DD2D11}"/>
              </a:ext>
            </a:extLst>
          </p:cNvPr>
          <p:cNvPicPr>
            <a:picLocks noChangeAspect="1"/>
          </p:cNvPicPr>
          <p:nvPr/>
        </p:nvPicPr>
        <p:blipFill rotWithShape="1">
          <a:blip r:embed="rId3"/>
          <a:srcRect l="72500" t="40717" r="5403" b="28585"/>
          <a:stretch/>
        </p:blipFill>
        <p:spPr>
          <a:xfrm>
            <a:off x="8738958" y="4604661"/>
            <a:ext cx="2479738" cy="1937793"/>
          </a:xfrm>
          <a:prstGeom prst="rect">
            <a:avLst/>
          </a:prstGeom>
        </p:spPr>
      </p:pic>
      <p:pic>
        <p:nvPicPr>
          <p:cNvPr id="8" name="Image 7">
            <a:extLst>
              <a:ext uri="{FF2B5EF4-FFF2-40B4-BE49-F238E27FC236}">
                <a16:creationId xmlns:a16="http://schemas.microsoft.com/office/drawing/2014/main" id="{1493D856-87F7-4FB8-AB66-ACE13E44FA94}"/>
              </a:ext>
            </a:extLst>
          </p:cNvPr>
          <p:cNvPicPr>
            <a:picLocks noChangeAspect="1"/>
          </p:cNvPicPr>
          <p:nvPr/>
        </p:nvPicPr>
        <p:blipFill rotWithShape="1">
          <a:blip r:embed="rId4"/>
          <a:srcRect l="5887" t="16398" r="75000" b="4840"/>
          <a:stretch/>
        </p:blipFill>
        <p:spPr>
          <a:xfrm>
            <a:off x="6951407" y="4448835"/>
            <a:ext cx="952022" cy="2206766"/>
          </a:xfrm>
          <a:prstGeom prst="rect">
            <a:avLst/>
          </a:prstGeom>
        </p:spPr>
      </p:pic>
    </p:spTree>
    <p:extLst>
      <p:ext uri="{BB962C8B-B14F-4D97-AF65-F5344CB8AC3E}">
        <p14:creationId xmlns:p14="http://schemas.microsoft.com/office/powerpoint/2010/main" val="1533138654"/>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2840</TotalTime>
  <Words>210</Words>
  <Application>Microsoft Office PowerPoint</Application>
  <PresentationFormat>Grand écran</PresentationFormat>
  <Paragraphs>33</Paragraphs>
  <Slides>7</Slides>
  <Notes>0</Notes>
  <HiddenSlides>0</HiddenSlides>
  <MMClips>1</MMClips>
  <ScaleCrop>false</ScaleCrop>
  <HeadingPairs>
    <vt:vector size="8" baseType="variant">
      <vt:variant>
        <vt:lpstr>Polices utilisées</vt:lpstr>
      </vt:variant>
      <vt:variant>
        <vt:i4>3</vt:i4>
      </vt:variant>
      <vt:variant>
        <vt:lpstr>Thème</vt:lpstr>
      </vt:variant>
      <vt:variant>
        <vt:i4>1</vt:i4>
      </vt:variant>
      <vt:variant>
        <vt:lpstr>Serveurs OLE incorporés</vt:lpstr>
      </vt:variant>
      <vt:variant>
        <vt:i4>1</vt:i4>
      </vt:variant>
      <vt:variant>
        <vt:lpstr>Titres des diapositives</vt:lpstr>
      </vt:variant>
      <vt:variant>
        <vt:i4>7</vt:i4>
      </vt:variant>
    </vt:vector>
  </HeadingPairs>
  <TitlesOfParts>
    <vt:vector size="12" baseType="lpstr">
      <vt:lpstr>Arial</vt:lpstr>
      <vt:lpstr>Calibri</vt:lpstr>
      <vt:lpstr>Calibri Light</vt:lpstr>
      <vt:lpstr>Thème Office</vt:lpstr>
      <vt:lpstr>Objet d’environnement du Gestionnaire de liaisons</vt:lpstr>
      <vt:lpstr>Vendredi 29 mai  </vt:lpstr>
      <vt:lpstr>Vocabulaire</vt:lpstr>
      <vt:lpstr>Vocabulaire</vt:lpstr>
      <vt:lpstr>Grandeurs et mesures</vt:lpstr>
      <vt:lpstr>Grandeurs et mesures</vt:lpstr>
      <vt:lpstr>Grandeurs et mesures </vt:lpstr>
      <vt:lpstr>Arts visuels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Vendredi 29 mai</dc:title>
  <dc:creator>Anaïs Villedanné</dc:creator>
  <cp:lastModifiedBy>Anaïs Villedanné</cp:lastModifiedBy>
  <cp:revision>7</cp:revision>
  <dcterms:created xsi:type="dcterms:W3CDTF">2020-05-18T13:13:18Z</dcterms:created>
  <dcterms:modified xsi:type="dcterms:W3CDTF">2020-05-21T06:34:35Z</dcterms:modified>
</cp:coreProperties>
</file>