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8" r:id="rId4"/>
    <p:sldId id="268" r:id="rId5"/>
    <p:sldId id="286" r:id="rId6"/>
    <p:sldId id="285" r:id="rId7"/>
    <p:sldId id="287" r:id="rId8"/>
    <p:sldId id="27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6223F-5B96-4662-88DE-5845E4192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9D74AB-864B-4AC5-B393-D502CD1F8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A1B641-26AA-4E34-B05C-DF419B1B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10E67-E9F0-4125-B523-F268A47C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4B3424-0650-4EC6-89B8-F57E0DCE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43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294F8-DC37-4751-AD5D-A33A5AE1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AFF811-9544-4C69-B408-FF9C2089B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777D5-F4B3-4B68-B621-F97C66FF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A6DC91-C84A-4699-A268-0297D808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A9A78D-02EC-41F8-B055-6187D621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07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CE6698-B7C2-4357-8A54-EB4D38288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21DEA8-3FF0-4EF3-8CFB-068297EA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9CE0E4-7B91-499F-B064-9F49D253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6D83B-7EE6-4FBC-B64D-60859450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910B2D-0287-4A81-920C-C110FA05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6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0A110-F48A-4C59-8787-A28B15C8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8D6068-6026-477E-8A92-9D261A528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FBA485-961F-4DE5-A91D-FC44323E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136DBF-BB3A-4754-97D5-4C90CF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958A0B-BF34-4161-B13A-E690F4E9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42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8400-01FB-4400-9699-1E998082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966563-986F-42ED-81DB-F43CEB78C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A9E66-0803-47BE-A036-B5F42323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5D76B7-E456-4358-8D55-9E26F7E0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A7699-1D41-4AE4-B2A2-AC3A3A1A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47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3FA54-8B27-4D50-8618-59BD519A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6A95C-6084-4E46-BC8F-D16F50679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EC61B4-A1D0-41C5-9A23-2585BBDB2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3D9B1C-28E7-44FE-AA13-7107165F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39756C-2698-42FF-ABD7-7E43DD7C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0EB1B9-89A0-4416-8DAF-6D83A5C0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29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DE5E5-ED5D-472D-A028-CA9759BA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8B3867-2401-442A-BE48-ADCD87ECF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3FD10D-F2B4-4C76-A5CB-D2AE625AE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B28B00-870E-4B85-98DA-E09A04BD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BAA996-3FE9-4741-8457-4044E955F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5691FE-B489-406A-BC79-0CCA6CF4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2367A5-4946-4BE3-9D2B-F2C9201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E91E92E-8869-4BC1-A0DD-B79672B6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3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F2BFA-3595-4499-AC37-366FD254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F29C66-3A15-427C-8102-61221120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D8B0D1-C670-4B89-9DA2-CCD66EFF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A3D89-6522-4C7C-956B-D3C86979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6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1155EE-B8FD-47BB-8274-827915E7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FB16A7-91A0-441A-814F-6ADCCD13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840D4A-DDA3-48DF-8BCE-4361543B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60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BAD95-905E-4A81-8355-D4C5018F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3206E-EECE-45A9-95A4-372BA4F0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CB85DD-25C0-4750-8F4F-739169A7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85364A-3A9B-4F6C-9E1B-2132135A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233AEA-8989-4732-BA79-5959B0DA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6D821A-9C51-41A4-A54F-CC189F98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1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BA5D9-47BA-4A5B-9F24-BCA16670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4858B6-1D3E-4534-9E78-817B9024B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8C3AEC-08DD-42EA-A9F4-57AF74E5A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8B8EC-37EF-48E3-8BC3-D49193F07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BE45C6-6AD0-49D5-BBAE-17A52FD6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568153-86E8-423D-BD09-8AD315A7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8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68E29A-5BF0-4A0B-A406-4866CB14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F1BABE-175B-4F20-8870-379999FCB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B6701-38A3-48E9-9560-5216C0A15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587-D4DD-4DB5-8C2C-D350C756CED8}" type="datetimeFigureOut">
              <a:rPr lang="fr-FR" smtClean="0"/>
              <a:t>12/06/2020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FA13AF-720A-4403-9DED-8738DA885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8810A-0B71-478E-944C-1F3FFE1A0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3239-7531-4D69-A033-A65697D34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5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hyperlink" Target="https://www.youtube.com/watch?v=sQRpONjN-zs" TargetMode="Externa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package" Target="../embeddings/Microsoft_PowerPoint_Presentation.pptx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ACE4E-F6DB-4DAD-A40C-1F1ADD75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Mardi 16 juin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967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088" y="115146"/>
            <a:ext cx="9144000" cy="859528"/>
          </a:xfrm>
        </p:spPr>
        <p:txBody>
          <a:bodyPr>
            <a:normAutofit/>
          </a:bodyPr>
          <a:lstStyle/>
          <a:p>
            <a:r>
              <a:rPr lang="fr-FR" sz="5300" dirty="0"/>
              <a:t>Grammaire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22040" y="1197505"/>
            <a:ext cx="1123209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Les classes de mots</a:t>
            </a:r>
          </a:p>
          <a:p>
            <a:pPr algn="ctr"/>
            <a:endParaRPr lang="fr-FR" sz="3200" dirty="0">
              <a:solidFill>
                <a:srgbClr val="FF0000"/>
              </a:solidFill>
            </a:endParaRPr>
          </a:p>
          <a:p>
            <a:pPr algn="ctr"/>
            <a:r>
              <a:rPr lang="fr-F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Exercices d’application</a:t>
            </a:r>
          </a:p>
          <a:p>
            <a:pPr algn="ctr"/>
            <a:r>
              <a:rPr lang="fr-FR" sz="2800" dirty="0"/>
              <a:t>Exercice 6 page 7</a:t>
            </a:r>
          </a:p>
          <a:p>
            <a:pPr algn="ctr"/>
            <a:r>
              <a:rPr lang="fr-FR" sz="2800" dirty="0"/>
              <a:t>Exercice 7 page 7</a:t>
            </a:r>
          </a:p>
          <a:p>
            <a:pPr algn="ctr"/>
            <a:r>
              <a:rPr lang="fr-FR" sz="2800" dirty="0"/>
              <a:t>Exercice 11 page 7</a:t>
            </a:r>
          </a:p>
          <a:p>
            <a:pPr algn="ctr"/>
            <a:r>
              <a:rPr lang="fr-FR" sz="2800" dirty="0"/>
              <a:t>J’écris page 7</a:t>
            </a:r>
          </a:p>
          <a:p>
            <a:pPr algn="ctr"/>
            <a:endParaRPr lang="fr-FR" sz="5400" dirty="0">
              <a:solidFill>
                <a:srgbClr val="FF0000"/>
              </a:solidFill>
            </a:endParaRPr>
          </a:p>
          <a:p>
            <a:pPr algn="ctr"/>
            <a:endParaRPr lang="fr-FR" sz="3200" dirty="0">
              <a:solidFill>
                <a:srgbClr val="FF0000"/>
              </a:solidFill>
            </a:endParaRPr>
          </a:p>
          <a:p>
            <a:pPr algn="ctr"/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AB400D-E895-413D-9272-5E6DB4A5F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0" b="42585"/>
          <a:stretch/>
        </p:blipFill>
        <p:spPr>
          <a:xfrm>
            <a:off x="425888" y="209888"/>
            <a:ext cx="4297031" cy="56855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0C7DAA-A91D-44ED-B939-D95EC6A76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17" r="1298" b="69579"/>
          <a:stretch/>
        </p:blipFill>
        <p:spPr>
          <a:xfrm>
            <a:off x="5421297" y="321814"/>
            <a:ext cx="5716905" cy="17133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9D7D63-2C33-4FA4-B78C-D4E18454B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582" r="-705" b="-5502"/>
          <a:stretch/>
        </p:blipFill>
        <p:spPr>
          <a:xfrm>
            <a:off x="5421297" y="2148395"/>
            <a:ext cx="4725880" cy="462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088" y="115146"/>
            <a:ext cx="9144000" cy="859528"/>
          </a:xfrm>
        </p:spPr>
        <p:txBody>
          <a:bodyPr>
            <a:normAutofit/>
          </a:bodyPr>
          <a:lstStyle/>
          <a:p>
            <a:r>
              <a:rPr lang="fr-FR" sz="5300" dirty="0"/>
              <a:t>Lecture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2224" y="1380385"/>
            <a:ext cx="109977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u="sng" dirty="0">
                <a:solidFill>
                  <a:srgbClr val="FF0000"/>
                </a:solidFill>
              </a:rPr>
              <a:t>Charivari et les petites poules (Dans Etincelles)</a:t>
            </a:r>
          </a:p>
          <a:p>
            <a:pPr algn="ctr"/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/>
              <a:t>Episode 3 pages 62 à 67 – clique ici si tu n’as plus ton livre Etincelles </a:t>
            </a:r>
            <a:r>
              <a:rPr lang="fr-FR" sz="2400" dirty="0">
                <a:sym typeface="Wingdings" panose="05000000000000000000" pitchFamily="2" charset="2"/>
              </a:rPr>
              <a:t>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Fiche épisode 3 ( composé de 2 fiches) </a:t>
            </a:r>
          </a:p>
          <a:p>
            <a:endParaRPr lang="fr-FR" sz="2400" dirty="0"/>
          </a:p>
          <a:p>
            <a:r>
              <a:rPr lang="fr-FR" sz="2400" dirty="0"/>
              <a:t>Lecture du lexique à poursuivre</a:t>
            </a:r>
          </a:p>
          <a:p>
            <a:endParaRPr lang="fr-FR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F150CD20-0707-442E-8787-095DC448B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319620"/>
              </p:ext>
            </p:extLst>
          </p:nvPr>
        </p:nvGraphicFramePr>
        <p:xfrm>
          <a:off x="5594024" y="2864410"/>
          <a:ext cx="2533706" cy="688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Objet d’environnement du Gestionnaire de liaisons" showAsIcon="1" r:id="rId3" imgW="1612440" imgH="437400" progId="Package">
                  <p:embed/>
                </p:oleObj>
              </mc:Choice>
              <mc:Fallback>
                <p:oleObj name="Objet d’environnement du Gestionnaire de liaisons" showAsIcon="1" r:id="rId3" imgW="16124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4024" y="2864410"/>
                        <a:ext cx="2533706" cy="688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718CEF23-CA62-4991-8609-E039D5483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456779"/>
              </p:ext>
            </p:extLst>
          </p:nvPr>
        </p:nvGraphicFramePr>
        <p:xfrm>
          <a:off x="8127730" y="2864410"/>
          <a:ext cx="2361634" cy="688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Objet d’environnement du Gestionnaire de liaisons" showAsIcon="1" r:id="rId5" imgW="1503000" imgH="437400" progId="Package">
                  <p:embed/>
                </p:oleObj>
              </mc:Choice>
              <mc:Fallback>
                <p:oleObj name="Objet d’environnement du Gestionnaire de liaisons" showAsIcon="1" r:id="rId5" imgW="15030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27730" y="2864410"/>
                        <a:ext cx="2361634" cy="688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F27C2CF-40D9-4391-B782-D7C0AB6E7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746608"/>
              </p:ext>
            </p:extLst>
          </p:nvPr>
        </p:nvGraphicFramePr>
        <p:xfrm>
          <a:off x="9308547" y="2146306"/>
          <a:ext cx="1057157" cy="62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t d’environnement du Gestionnaire de liaisons" showAsIcon="1" r:id="rId7" imgW="741600" imgH="437400" progId="Package">
                  <p:embed/>
                </p:oleObj>
              </mc:Choice>
              <mc:Fallback>
                <p:oleObj name="Objet d’environnement du Gestionnaire de liaisons" showAsIcon="1" r:id="rId7" imgW="7416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08547" y="2146306"/>
                        <a:ext cx="1057157" cy="624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41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088" y="115146"/>
            <a:ext cx="9144000" cy="859528"/>
          </a:xfrm>
        </p:spPr>
        <p:txBody>
          <a:bodyPr>
            <a:normAutofit/>
          </a:bodyPr>
          <a:lstStyle/>
          <a:p>
            <a:r>
              <a:rPr lang="fr-FR" sz="5300" dirty="0"/>
              <a:t>Production écrite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92325" y="1371507"/>
            <a:ext cx="109977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Aujourd’hui, tu te réveilles dans la peau d’un personnage célèbre »</a:t>
            </a:r>
          </a:p>
          <a:p>
            <a:endParaRPr lang="fr-FR" sz="2800" dirty="0"/>
          </a:p>
          <a:p>
            <a:r>
              <a:rPr lang="fr-FR" sz="2800" dirty="0"/>
              <a:t>Qui choisis-tu ?</a:t>
            </a:r>
          </a:p>
          <a:p>
            <a:r>
              <a:rPr lang="fr-FR" sz="2800" dirty="0"/>
              <a:t>Raconte ta journée dans la peau de ce personnage.</a:t>
            </a:r>
          </a:p>
        </p:txBody>
      </p:sp>
    </p:spTree>
    <p:extLst>
      <p:ext uri="{BB962C8B-B14F-4D97-AF65-F5344CB8AC3E}">
        <p14:creationId xmlns:p14="http://schemas.microsoft.com/office/powerpoint/2010/main" val="311036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088" y="115146"/>
            <a:ext cx="9144000" cy="859528"/>
          </a:xfrm>
        </p:spPr>
        <p:txBody>
          <a:bodyPr>
            <a:normAutofit/>
          </a:bodyPr>
          <a:lstStyle/>
          <a:p>
            <a:r>
              <a:rPr lang="fr-FR" sz="5300" dirty="0"/>
              <a:t>Mathématiques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2224" y="1380385"/>
            <a:ext cx="109977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Revoir la technique de la multiplication posée à deux chiffres.</a:t>
            </a:r>
          </a:p>
          <a:p>
            <a:endParaRPr lang="fr-FR" sz="2400" dirty="0"/>
          </a:p>
          <a:p>
            <a:r>
              <a:rPr lang="fr-FR" sz="2400" dirty="0"/>
              <a:t>Pose 567 X 34, 467 X 47</a:t>
            </a:r>
          </a:p>
          <a:p>
            <a:endParaRPr lang="fr-FR" sz="2400" dirty="0"/>
          </a:p>
          <a:p>
            <a:r>
              <a:rPr lang="fr-FR" sz="2400" dirty="0"/>
              <a:t>Fais « je prépare le bilan cap maths » page 86 de ton cap maths numération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Lorsque tu as terminé, corrige-toi avec le corrigé (prochaine diapo)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D414DC6-A1B5-43F2-89C5-BACC1C5C13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223017"/>
              </p:ext>
            </p:extLst>
          </p:nvPr>
        </p:nvGraphicFramePr>
        <p:xfrm>
          <a:off x="10136633" y="2740980"/>
          <a:ext cx="1884577" cy="68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Objet d’environnement du Gestionnaire de liaisons" showAsIcon="1" r:id="rId3" imgW="1199880" imgH="437400" progId="Package">
                  <p:embed/>
                </p:oleObj>
              </mc:Choice>
              <mc:Fallback>
                <p:oleObj name="Objet d’environnement du Gestionnaire de liaisons" showAsIcon="1" r:id="rId3" imgW="11998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36633" y="2740980"/>
                        <a:ext cx="1884577" cy="68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7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088" y="115146"/>
            <a:ext cx="9144000" cy="859528"/>
          </a:xfrm>
        </p:spPr>
        <p:txBody>
          <a:bodyPr>
            <a:normAutofit/>
          </a:bodyPr>
          <a:lstStyle/>
          <a:p>
            <a:r>
              <a:rPr lang="fr-FR" sz="5300" dirty="0"/>
              <a:t>Mathématiques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5591" y="1380385"/>
            <a:ext cx="1099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Correction de « Je prépare le bilan »</a:t>
            </a:r>
          </a:p>
          <a:p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F9C7E5-1FF5-42BF-91C2-07BE52590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52686" r="51360" b="28026"/>
          <a:stretch/>
        </p:blipFill>
        <p:spPr>
          <a:xfrm>
            <a:off x="445591" y="1944210"/>
            <a:ext cx="4625267" cy="13227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CDDEDC-E1CA-48DB-8BB1-09577A21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5" t="42071" r="51068" b="34110"/>
          <a:stretch/>
        </p:blipFill>
        <p:spPr>
          <a:xfrm>
            <a:off x="445591" y="3266983"/>
            <a:ext cx="4625267" cy="16334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589FE3-6BB9-453D-AF3F-98FD77C6A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1" t="28349" r="50922" b="31003"/>
          <a:stretch/>
        </p:blipFill>
        <p:spPr>
          <a:xfrm>
            <a:off x="6344576" y="1296141"/>
            <a:ext cx="4625268" cy="27875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3F53A8-9A63-4633-9160-518531274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50" t="27185" r="50000" b="42265"/>
          <a:stretch/>
        </p:blipFill>
        <p:spPr>
          <a:xfrm>
            <a:off x="6344576" y="4167973"/>
            <a:ext cx="4773228" cy="20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826" y="1124573"/>
            <a:ext cx="11304104" cy="5468384"/>
          </a:xfrm>
        </p:spPr>
        <p:txBody>
          <a:bodyPr>
            <a:norm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Notre planète dans l</a:t>
            </a:r>
            <a:r>
              <a:rPr lang="fr-FR" b="1" u="sng" dirty="0">
                <a:solidFill>
                  <a:srgbClr val="FF0000"/>
                </a:solidFill>
                <a:hlinkClick r:id="rId3"/>
              </a:rPr>
              <a:t>’univers</a:t>
            </a:r>
            <a:endParaRPr lang="fr-FR" u="sng" dirty="0">
              <a:hlinkClick r:id="rId3"/>
            </a:endParaRPr>
          </a:p>
          <a:p>
            <a:pPr algn="just"/>
            <a:endParaRPr lang="fr-FR" dirty="0"/>
          </a:p>
          <a:p>
            <a:pPr algn="just"/>
            <a:r>
              <a:rPr lang="fr-FR" dirty="0"/>
              <a:t>Regarde d’abord ce PowerPoint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Fiche « notre planète dans l’univers »</a:t>
            </a:r>
          </a:p>
          <a:p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/>
              <a:t>Espace</a:t>
            </a:r>
          </a:p>
        </p:txBody>
      </p:sp>
      <p:graphicFrame>
        <p:nvGraphicFramePr>
          <p:cNvPr id="2" name="Objet 1">
            <a:hlinkClick r:id="" action="ppaction://ole?verb=0"/>
            <a:extLst>
              <a:ext uri="{FF2B5EF4-FFF2-40B4-BE49-F238E27FC236}">
                <a16:creationId xmlns:a16="http://schemas.microsoft.com/office/drawing/2014/main" id="{1D6D7784-82EC-47C2-AB5F-3EB77DAA3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527572"/>
              </p:ext>
            </p:extLst>
          </p:nvPr>
        </p:nvGraphicFramePr>
        <p:xfrm>
          <a:off x="5529431" y="1718492"/>
          <a:ext cx="3175000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resentation" r:id="rId4" imgW="3174840" imgH="1785960" progId="PowerPoint.Show.12">
                  <p:embed/>
                </p:oleObj>
              </mc:Choice>
              <mc:Fallback>
                <p:oleObj name="Presentation" r:id="rId4" imgW="3174840" imgH="17859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9431" y="1718492"/>
                        <a:ext cx="3175000" cy="178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D1C4E032-6FA0-4517-9CB9-313CEE1443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22815"/>
              </p:ext>
            </p:extLst>
          </p:nvPr>
        </p:nvGraphicFramePr>
        <p:xfrm>
          <a:off x="5675081" y="4211514"/>
          <a:ext cx="922706" cy="564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Objet d’environnement du Gestionnaire de liaisons" showAsIcon="1" r:id="rId6" imgW="716040" imgH="437400" progId="Package">
                  <p:embed/>
                </p:oleObj>
              </mc:Choice>
              <mc:Fallback>
                <p:oleObj name="Objet d’environnement du Gestionnaire de liaisons" showAsIcon="1" r:id="rId6" imgW="7160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75081" y="4211514"/>
                        <a:ext cx="922706" cy="564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B2E1E126-5329-44B4-8438-FACE2EEF5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680894"/>
              </p:ext>
            </p:extLst>
          </p:nvPr>
        </p:nvGraphicFramePr>
        <p:xfrm>
          <a:off x="6758949" y="4200385"/>
          <a:ext cx="922706" cy="564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Objet d’environnement du Gestionnaire de liaisons" showAsIcon="1" r:id="rId8" imgW="716040" imgH="437400" progId="Package">
                  <p:embed/>
                </p:oleObj>
              </mc:Choice>
              <mc:Fallback>
                <p:oleObj name="Objet d’environnement du Gestionnaire de liaisons" showAsIcon="1" r:id="rId8" imgW="7160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58949" y="4200385"/>
                        <a:ext cx="922706" cy="564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419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172</Words>
  <Application>Microsoft Office PowerPoint</Application>
  <PresentationFormat>Grand écran</PresentationFormat>
  <Paragraphs>46</Paragraphs>
  <Slides>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Presentation</vt:lpstr>
      <vt:lpstr>Objet d’environnement du Gestionnaire de liaisons</vt:lpstr>
      <vt:lpstr>Package</vt:lpstr>
      <vt:lpstr>Mardi 16 juin</vt:lpstr>
      <vt:lpstr>Grammaire</vt:lpstr>
      <vt:lpstr>Présentation PowerPoint</vt:lpstr>
      <vt:lpstr>Lecture </vt:lpstr>
      <vt:lpstr>Production écrite </vt:lpstr>
      <vt:lpstr>Mathématiques </vt:lpstr>
      <vt:lpstr>Mathématiques </vt:lpstr>
      <vt:lpstr>Espace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Mardi 16 juin</dc:title>
  <dc:creator>Anaïs Villedanné</dc:creator>
  <cp:lastModifiedBy>Anaïs Villedanné</cp:lastModifiedBy>
  <cp:revision>4</cp:revision>
  <dcterms:created xsi:type="dcterms:W3CDTF">2020-06-09T07:39:47Z</dcterms:created>
  <dcterms:modified xsi:type="dcterms:W3CDTF">2020-06-12T07:27:40Z</dcterms:modified>
</cp:coreProperties>
</file>