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7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8DCF5-F84A-4F51-95A1-C8B9FBA97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B0E8C7-6989-4543-9238-72EDA83A5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9F861-F83B-4623-BA71-59CA8B36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C45BA-D2AF-4AAD-A0C9-83130606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1C24D3-66F4-4CAF-8765-FB44B91D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7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76F89-69EA-4AE7-9E95-EA07AD52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3919F0-4848-44C6-A352-5BC07687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A1255A-D570-478D-8827-2666D3DC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870C46-D06C-4B85-9563-B9836DB3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0B1CD3-AD86-471F-921C-1CE659B2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60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02D4F1-BF3D-4244-BA03-8C9B17CA8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646289-9889-4E55-A6CF-DC2C18C0C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0C7DE-F723-47A4-930C-0361F0EB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925FF8-1781-4805-B9BE-099F3A55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64D724-E286-45BD-A7A6-B57B8A1D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11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D71F6-47AA-47F6-84F4-E9C041BC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6BF4E-891C-48C8-98A6-6EC2AF4E6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84CFF-C5E8-4B30-98FE-ACDDD4DC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87433-02C9-4A4E-B937-FA66395B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59C9EC-BB59-42EA-9E65-EF8C9871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30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73A4B-66A8-4654-AB1E-E006415D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DA5738-322F-4706-9790-0F850E9F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4BF3B9-FE51-4B72-8DCC-CA989187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41D43C-E827-4AA9-B074-7A9E0CA6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1BAF12-B254-443F-B49E-C97170EC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20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A6470-A4E8-49C3-B6F4-E4B8C9BB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81F8E-7B49-4E7F-85D7-788DE1B58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D79A08-030A-4278-9D1D-F329EC5C9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2548EF-4DDD-4874-B304-4B4F5CA0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C655A3-69FD-4CAC-AC54-867104DE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5C04BE-8EE0-49BD-B6C0-17902114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23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78B7D-F6FE-4662-984D-96BDCFDA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0F2B7F-8327-44F7-8B70-02875607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AB21DE-24E2-4B3F-9D29-32B498407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4F29E9-669C-4672-8FD4-8E7B7710F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3E84B0-5CFE-4C6E-968B-45534B68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A0CFF6-D1BE-420B-B31E-97634297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205F0F-9C67-4BB0-8831-4E7249E7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51D017-060D-40DD-9079-8AB3FC3A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05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2357A-2C1E-4D5D-97F6-F6F63589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365EA1-0194-48EC-B568-B9332854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46D1AB-54B9-4433-B52E-F113FC4D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A2BA2E-5158-4EF5-BC69-600D88AC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81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6BD617-FF56-4F35-964B-28CEAAF1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4AC50F-0DC8-419D-8E6B-48B5343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DB996D-0F6D-445C-8BFA-BD24CB53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8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CCF7C-FA3A-425D-A380-42DAC852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E22014-591D-4A84-84EC-DE4180A3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E002D-CA72-427A-B477-241863187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6D189A-F7EF-4A08-9CA9-0E644C83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80E7EA-FF31-416B-A32D-44339E07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4825C9-5ABF-4AD5-8625-F0066002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0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D08FA-1B24-4311-964F-AAF9319F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5D5F28-955F-44A0-8F90-9FE6ADBED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A9C7BE-BDFD-4615-819B-0ED9BF04D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589EFA-F03C-4493-952D-07F3AF68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E7A1E9-6236-460E-A730-1C33ADBC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E019F9-D841-4AE3-B647-F356FBBD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24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F6C568-7C72-4FCC-8B5A-9CB6D854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0C7C7B-40BF-4B20-8346-DBC2E45EA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A9E359-487F-4A68-AC9A-7CCEF0F0F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86D5-176E-4397-B652-9EB60DA693E7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9E4DB3-8CED-4A0F-8EC3-3CA6B3BA7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B9165C-D72C-401B-B12A-A80BDDA06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03DD-1084-4122-A138-FB8DEE1C39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9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ACE4E-F6DB-4DAD-A40C-1F1ADD75B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Vendredi 19 juin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3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457739"/>
            <a:ext cx="11304104" cy="5135217"/>
          </a:xfrm>
        </p:spPr>
        <p:txBody>
          <a:bodyPr>
            <a:normAutofit/>
          </a:bodyPr>
          <a:lstStyle/>
          <a:p>
            <a:r>
              <a:rPr lang="fr-FR" sz="3200" b="1" u="sng" dirty="0">
                <a:solidFill>
                  <a:srgbClr val="FF0000"/>
                </a:solidFill>
              </a:rPr>
              <a:t>Les niveaux de langue</a:t>
            </a:r>
          </a:p>
          <a:p>
            <a:endParaRPr lang="fr-FR" dirty="0">
              <a:hlinkClick r:id=""/>
            </a:endParaRPr>
          </a:p>
          <a:p>
            <a:r>
              <a:rPr lang="fr-FR" dirty="0">
                <a:hlinkClick r:id=""/>
              </a:rPr>
              <a:t>https://lesfondamentaux.reseau-canope.fr/video/les-registres-de-langue.html</a:t>
            </a:r>
            <a:endParaRPr lang="fr-FR" dirty="0"/>
          </a:p>
          <a:p>
            <a:endParaRPr lang="fr-FR" dirty="0"/>
          </a:p>
          <a:p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Exercices d’application </a:t>
            </a:r>
          </a:p>
          <a:p>
            <a:r>
              <a:rPr lang="fr-FR" b="1" dirty="0"/>
              <a:t>3 fiches</a:t>
            </a:r>
          </a:p>
          <a:p>
            <a:endParaRPr lang="fr-FR" b="1" dirty="0"/>
          </a:p>
          <a:p>
            <a:endParaRPr lang="fr-FR" dirty="0"/>
          </a:p>
          <a:p>
            <a:r>
              <a:rPr lang="fr-FR" dirty="0"/>
              <a:t>10 page 173, à l’oral</a:t>
            </a:r>
          </a:p>
          <a:p>
            <a:r>
              <a:rPr lang="fr-FR" dirty="0"/>
              <a:t>11 page 173 «  j’écris »</a:t>
            </a:r>
          </a:p>
          <a:p>
            <a:pPr lvl="0"/>
            <a:endParaRPr lang="fr-FR" sz="32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289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Vocabulaire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7BCAC154-2919-4C1F-8FAE-1DBFD420C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21353"/>
              </p:ext>
            </p:extLst>
          </p:nvPr>
        </p:nvGraphicFramePr>
        <p:xfrm>
          <a:off x="3817630" y="4558006"/>
          <a:ext cx="1727991" cy="56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Objet d’environnement du Gestionnaire de liaisons" showAsIcon="1" r:id="rId3" imgW="1341720" imgH="437400" progId="Package">
                  <p:embed/>
                </p:oleObj>
              </mc:Choice>
              <mc:Fallback>
                <p:oleObj name="Objet d’environnement du Gestionnaire de liaisons" showAsIcon="1" r:id="rId3" imgW="134172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7630" y="4558006"/>
                        <a:ext cx="1727991" cy="564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DAD0F4C-BEA4-43CF-A873-B1725F891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70274"/>
              </p:ext>
            </p:extLst>
          </p:nvPr>
        </p:nvGraphicFramePr>
        <p:xfrm>
          <a:off x="5304944" y="4558005"/>
          <a:ext cx="1727991" cy="56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Objet d’environnement du Gestionnaire de liaisons" showAsIcon="1" r:id="rId5" imgW="1341720" imgH="437400" progId="Package">
                  <p:embed/>
                </p:oleObj>
              </mc:Choice>
              <mc:Fallback>
                <p:oleObj name="Objet d’environnement du Gestionnaire de liaisons" showAsIcon="1" r:id="rId5" imgW="134172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4944" y="4558005"/>
                        <a:ext cx="1727991" cy="564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43EDCC9D-9299-4C65-B97F-16A444201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36520"/>
              </p:ext>
            </p:extLst>
          </p:nvPr>
        </p:nvGraphicFramePr>
        <p:xfrm>
          <a:off x="7111245" y="4558004"/>
          <a:ext cx="1727991" cy="56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Objet d’environnement du Gestionnaire de liaisons" showAsIcon="1" r:id="rId7" imgW="1341720" imgH="437400" progId="Package">
                  <p:embed/>
                </p:oleObj>
              </mc:Choice>
              <mc:Fallback>
                <p:oleObj name="Objet d’environnement du Gestionnaire de liaisons" showAsIcon="1" r:id="rId7" imgW="134172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1245" y="4558004"/>
                        <a:ext cx="1727991" cy="564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70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457739"/>
            <a:ext cx="11304104" cy="5135217"/>
          </a:xfrm>
        </p:spPr>
        <p:txBody>
          <a:bodyPr>
            <a:normAutofit/>
          </a:bodyPr>
          <a:lstStyle/>
          <a:p>
            <a:r>
              <a:rPr lang="fr-FR" sz="3200" b="1" u="sng" dirty="0">
                <a:solidFill>
                  <a:srgbClr val="FF0000"/>
                </a:solidFill>
              </a:rPr>
              <a:t>La symétrie</a:t>
            </a:r>
            <a:endParaRPr lang="fr-FR" sz="3200" dirty="0"/>
          </a:p>
          <a:p>
            <a:endParaRPr lang="fr-FR" dirty="0"/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Fichier de géométrie </a:t>
            </a:r>
          </a:p>
          <a:p>
            <a:r>
              <a:rPr lang="fr-FR" dirty="0"/>
              <a:t>Exercice 2 page 64</a:t>
            </a:r>
          </a:p>
          <a:p>
            <a:r>
              <a:rPr lang="fr-FR" dirty="0"/>
              <a:t>Exercice 3, 4, 5, 6, 7, 8 page 65</a:t>
            </a:r>
          </a:p>
          <a:p>
            <a:r>
              <a:rPr lang="fr-FR" dirty="0"/>
              <a:t>A page 67</a:t>
            </a:r>
          </a:p>
          <a:p>
            <a:endParaRPr lang="fr-FR" dirty="0"/>
          </a:p>
          <a:p>
            <a:endParaRPr lang="fr-FR" dirty="0"/>
          </a:p>
          <a:p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2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Géométrie</a:t>
            </a:r>
          </a:p>
        </p:txBody>
      </p:sp>
    </p:spTree>
    <p:extLst>
      <p:ext uri="{BB962C8B-B14F-4D97-AF65-F5344CB8AC3E}">
        <p14:creationId xmlns:p14="http://schemas.microsoft.com/office/powerpoint/2010/main" val="69172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Lecture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 txBox="1">
            <a:spLocks/>
          </p:cNvSpPr>
          <p:nvPr/>
        </p:nvSpPr>
        <p:spPr>
          <a:xfrm>
            <a:off x="463826" y="1214023"/>
            <a:ext cx="11304104" cy="513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F98B30-FB98-4966-93CD-D59CB3F4DFE7}"/>
              </a:ext>
            </a:extLst>
          </p:cNvPr>
          <p:cNvSpPr/>
          <p:nvPr/>
        </p:nvSpPr>
        <p:spPr>
          <a:xfrm>
            <a:off x="394787" y="1255703"/>
            <a:ext cx="11304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dirty="0">
                <a:highlight>
                  <a:srgbClr val="FFFF00"/>
                </a:highlight>
              </a:rPr>
            </a:br>
            <a:endParaRPr lang="fr-FR" dirty="0">
              <a:highlight>
                <a:srgbClr val="FFFF00"/>
              </a:highlight>
            </a:endParaRPr>
          </a:p>
          <a:p>
            <a:r>
              <a:rPr lang="fr-FR" sz="2400" dirty="0"/>
              <a:t>Quel voyage !</a:t>
            </a:r>
          </a:p>
          <a:p>
            <a:r>
              <a:rPr lang="fr-FR" sz="2400" dirty="0"/>
              <a:t>Un peu de quoi activer tes méninges !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E4C3A6B-26F2-480B-B151-DED26B686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24955"/>
              </p:ext>
            </p:extLst>
          </p:nvPr>
        </p:nvGraphicFramePr>
        <p:xfrm>
          <a:off x="5815999" y="2004307"/>
          <a:ext cx="1392669" cy="63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Objet d’environnement du Gestionnaire de liaisons" showAsIcon="1" r:id="rId3" imgW="967680" imgH="437400" progId="Package">
                  <p:embed/>
                </p:oleObj>
              </mc:Choice>
              <mc:Fallback>
                <p:oleObj name="Objet d’environnement du Gestionnaire de liaisons" showAsIcon="1" r:id="rId3" imgW="9676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5999" y="2004307"/>
                        <a:ext cx="1392669" cy="63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4BF209E-9920-4EE7-958C-0A3FF1EEF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81876"/>
              </p:ext>
            </p:extLst>
          </p:nvPr>
        </p:nvGraphicFramePr>
        <p:xfrm>
          <a:off x="7598700" y="1997649"/>
          <a:ext cx="1650657" cy="63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Objet d’environnement du Gestionnaire de liaisons" showAsIcon="1" r:id="rId5" imgW="1148040" imgH="437400" progId="Package">
                  <p:embed/>
                </p:oleObj>
              </mc:Choice>
              <mc:Fallback>
                <p:oleObj name="Objet d’environnement du Gestionnaire de liaisons" showAsIcon="1" r:id="rId5" imgW="114804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8700" y="1997649"/>
                        <a:ext cx="1650657" cy="63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13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Mathématiques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 txBox="1">
            <a:spLocks/>
          </p:cNvSpPr>
          <p:nvPr/>
        </p:nvSpPr>
        <p:spPr>
          <a:xfrm>
            <a:off x="463826" y="1214023"/>
            <a:ext cx="11304104" cy="513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F98B30-FB98-4966-93CD-D59CB3F4DFE7}"/>
              </a:ext>
            </a:extLst>
          </p:cNvPr>
          <p:cNvSpPr/>
          <p:nvPr/>
        </p:nvSpPr>
        <p:spPr>
          <a:xfrm>
            <a:off x="394787" y="1255703"/>
            <a:ext cx="11304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dirty="0">
                <a:highlight>
                  <a:srgbClr val="FFFF00"/>
                </a:highlight>
              </a:rPr>
            </a:br>
            <a:endParaRPr lang="fr-FR" dirty="0">
              <a:highlight>
                <a:srgbClr val="FFFF00"/>
              </a:highlight>
            </a:endParaRPr>
          </a:p>
          <a:p>
            <a:r>
              <a:rPr lang="fr-FR" sz="2400" dirty="0"/>
              <a:t>Révise un peu les tables sur logiciel éducatif, en utilisant ton lutin </a:t>
            </a:r>
            <a:r>
              <a:rPr lang="fr-FR" sz="2400" dirty="0" err="1"/>
              <a:t>multimalin</a:t>
            </a:r>
            <a:r>
              <a:rPr lang="fr-FR" sz="2400" dirty="0"/>
              <a:t>, avec la roue, le parcours…Les tables de multiplication ont besoin d’être très régulièrement entraînées !</a:t>
            </a:r>
          </a:p>
        </p:txBody>
      </p:sp>
    </p:spTree>
    <p:extLst>
      <p:ext uri="{BB962C8B-B14F-4D97-AF65-F5344CB8AC3E}">
        <p14:creationId xmlns:p14="http://schemas.microsoft.com/office/powerpoint/2010/main" val="10784985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112</Words>
  <Application>Microsoft Office PowerPoint</Application>
  <PresentationFormat>Grand écran</PresentationFormat>
  <Paragraphs>28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Package</vt:lpstr>
      <vt:lpstr>Vendredi 19 juin</vt:lpstr>
      <vt:lpstr>Vocabulaire</vt:lpstr>
      <vt:lpstr>Géométrie</vt:lpstr>
      <vt:lpstr>Lecture</vt:lpstr>
      <vt:lpstr>Mathématiques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Vendredi 19 juin</dc:title>
  <dc:creator>Anaïs Villedanné</dc:creator>
  <cp:lastModifiedBy>Anaïs Villedanné</cp:lastModifiedBy>
  <cp:revision>4</cp:revision>
  <dcterms:created xsi:type="dcterms:W3CDTF">2020-06-11T07:33:40Z</dcterms:created>
  <dcterms:modified xsi:type="dcterms:W3CDTF">2020-06-11T09:00:32Z</dcterms:modified>
</cp:coreProperties>
</file>